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67" r:id="rId3"/>
    <p:sldId id="280" r:id="rId4"/>
    <p:sldId id="268" r:id="rId5"/>
    <p:sldId id="271" r:id="rId6"/>
    <p:sldId id="277" r:id="rId7"/>
    <p:sldId id="273" r:id="rId8"/>
    <p:sldId id="269" r:id="rId9"/>
    <p:sldId id="274" r:id="rId10"/>
    <p:sldId id="259" r:id="rId11"/>
    <p:sldId id="293" r:id="rId12"/>
    <p:sldId id="292" r:id="rId13"/>
    <p:sldId id="291" r:id="rId14"/>
    <p:sldId id="281" r:id="rId15"/>
    <p:sldId id="290" r:id="rId16"/>
    <p:sldId id="282" r:id="rId17"/>
    <p:sldId id="283" r:id="rId18"/>
    <p:sldId id="284" r:id="rId19"/>
    <p:sldId id="285" r:id="rId20"/>
    <p:sldId id="286" r:id="rId21"/>
    <p:sldId id="275" r:id="rId22"/>
    <p:sldId id="288" r:id="rId23"/>
    <p:sldId id="289" r:id="rId24"/>
    <p:sldId id="294" r:id="rId25"/>
    <p:sldId id="295" r:id="rId26"/>
    <p:sldId id="296" r:id="rId27"/>
    <p:sldId id="297" r:id="rId28"/>
    <p:sldId id="287" r:id="rId29"/>
    <p:sldId id="279" r:id="rId30"/>
    <p:sldId id="264" r:id="rId31"/>
    <p:sldId id="272" r:id="rId32"/>
    <p:sldId id="298" r:id="rId33"/>
    <p:sldId id="278" r:id="rId34"/>
    <p:sldId id="265" r:id="rId35"/>
  </p:sldIdLst>
  <p:sldSz cx="12192000" cy="6858000"/>
  <p:notesSz cx="12192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555" autoAdjust="0"/>
    <p:restoredTop sz="94660"/>
  </p:normalViewPr>
  <p:slideViewPr>
    <p:cSldViewPr>
      <p:cViewPr>
        <p:scale>
          <a:sx n="82" d="100"/>
          <a:sy n="82" d="100"/>
        </p:scale>
        <p:origin x="600" y="38"/>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914400" y="2125980"/>
            <a:ext cx="10363200" cy="1440180"/>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3/10/2022</a:t>
            </a:fld>
            <a:endParaRPr lang="en-US"/>
          </a:p>
        </p:txBody>
      </p:sp>
      <p:sp>
        <p:nvSpPr>
          <p:cNvPr id="6" name="Holder 6"/>
          <p:cNvSpPr>
            <a:spLocks noGrp="1"/>
          </p:cNvSpPr>
          <p:nvPr>
            <p:ph type="sldNum" sz="quarter" idx="7"/>
          </p:nvPr>
        </p:nvSpPr>
        <p:spPr/>
        <p:txBody>
          <a:bodyPr lIns="0" tIns="0" rIns="0" bIns="0"/>
          <a:lstStyle>
            <a:lvl1pPr>
              <a:defRPr sz="800" b="0" i="0">
                <a:solidFill>
                  <a:srgbClr val="79787E"/>
                </a:solidFill>
                <a:latin typeface="Arial MT"/>
                <a:cs typeface="Arial MT"/>
              </a:defRPr>
            </a:lvl1pPr>
          </a:lstStyle>
          <a:p>
            <a:pPr marL="38100">
              <a:lnSpc>
                <a:spcPct val="100000"/>
              </a:lnSpc>
              <a:spcBef>
                <a:spcPts val="15"/>
              </a:spcBef>
            </a:pPr>
            <a:fld id="{81D60167-4931-47E6-BA6A-407CBD079E47}" type="slidenum">
              <a:rPr spc="-5" dirty="0"/>
              <a:t>‹#›</a:t>
            </a:fld>
            <a:endParaRPr spc="-5"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00" b="0" i="0">
                <a:solidFill>
                  <a:srgbClr val="EDEDED"/>
                </a:solidFill>
                <a:latin typeface="Arial MT"/>
                <a:cs typeface="Arial MT"/>
              </a:defRPr>
            </a:lvl1pPr>
          </a:lstStyle>
          <a:p>
            <a:endParaRPr/>
          </a:p>
        </p:txBody>
      </p:sp>
      <p:sp>
        <p:nvSpPr>
          <p:cNvPr id="3" name="Holder 3"/>
          <p:cNvSpPr>
            <a:spLocks noGrp="1"/>
          </p:cNvSpPr>
          <p:nvPr>
            <p:ph type="body" idx="1"/>
          </p:nvPr>
        </p:nvSpPr>
        <p:spPr/>
        <p:txBody>
          <a:bodyPr lIns="0" tIns="0" rIns="0" bIns="0"/>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3/10/2022</a:t>
            </a:fld>
            <a:endParaRPr lang="en-US"/>
          </a:p>
        </p:txBody>
      </p:sp>
      <p:sp>
        <p:nvSpPr>
          <p:cNvPr id="6" name="Holder 6"/>
          <p:cNvSpPr>
            <a:spLocks noGrp="1"/>
          </p:cNvSpPr>
          <p:nvPr>
            <p:ph type="sldNum" sz="quarter" idx="7"/>
          </p:nvPr>
        </p:nvSpPr>
        <p:spPr/>
        <p:txBody>
          <a:bodyPr lIns="0" tIns="0" rIns="0" bIns="0"/>
          <a:lstStyle>
            <a:lvl1pPr>
              <a:defRPr sz="800" b="0" i="0">
                <a:solidFill>
                  <a:srgbClr val="79787E"/>
                </a:solidFill>
                <a:latin typeface="Arial MT"/>
                <a:cs typeface="Arial MT"/>
              </a:defRPr>
            </a:lvl1pPr>
          </a:lstStyle>
          <a:p>
            <a:pPr marL="38100">
              <a:lnSpc>
                <a:spcPct val="100000"/>
              </a:lnSpc>
              <a:spcBef>
                <a:spcPts val="15"/>
              </a:spcBef>
            </a:pPr>
            <a:fld id="{81D60167-4931-47E6-BA6A-407CBD079E47}" type="slidenum">
              <a:rPr spc="-5" dirty="0"/>
              <a:t>‹#›</a:t>
            </a:fld>
            <a:endParaRPr spc="-5"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00" b="0" i="0">
                <a:solidFill>
                  <a:srgbClr val="EDEDED"/>
                </a:solidFill>
                <a:latin typeface="Arial MT"/>
                <a:cs typeface="Arial MT"/>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3/10/2022</a:t>
            </a:fld>
            <a:endParaRPr lang="en-US"/>
          </a:p>
        </p:txBody>
      </p:sp>
      <p:sp>
        <p:nvSpPr>
          <p:cNvPr id="7" name="Holder 7"/>
          <p:cNvSpPr>
            <a:spLocks noGrp="1"/>
          </p:cNvSpPr>
          <p:nvPr>
            <p:ph type="sldNum" sz="quarter" idx="7"/>
          </p:nvPr>
        </p:nvSpPr>
        <p:spPr/>
        <p:txBody>
          <a:bodyPr lIns="0" tIns="0" rIns="0" bIns="0"/>
          <a:lstStyle>
            <a:lvl1pPr>
              <a:defRPr sz="800" b="0" i="0">
                <a:solidFill>
                  <a:srgbClr val="79787E"/>
                </a:solidFill>
                <a:latin typeface="Arial MT"/>
                <a:cs typeface="Arial MT"/>
              </a:defRPr>
            </a:lvl1pPr>
          </a:lstStyle>
          <a:p>
            <a:pPr marL="38100">
              <a:lnSpc>
                <a:spcPct val="100000"/>
              </a:lnSpc>
              <a:spcBef>
                <a:spcPts val="15"/>
              </a:spcBef>
            </a:pPr>
            <a:fld id="{81D60167-4931-47E6-BA6A-407CBD079E47}" type="slidenum">
              <a:rPr spc="-5" dirty="0"/>
              <a:t>‹#›</a:t>
            </a:fld>
            <a:endParaRPr spc="-5"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12192000" cy="6858000"/>
          </a:xfrm>
          <a:custGeom>
            <a:avLst/>
            <a:gdLst/>
            <a:ahLst/>
            <a:cxnLst/>
            <a:rect l="l" t="t" r="r" b="b"/>
            <a:pathLst>
              <a:path w="12192000" h="6858000">
                <a:moveTo>
                  <a:pt x="12192000" y="0"/>
                </a:moveTo>
                <a:lnTo>
                  <a:pt x="0" y="0"/>
                </a:lnTo>
                <a:lnTo>
                  <a:pt x="0" y="6858000"/>
                </a:lnTo>
                <a:lnTo>
                  <a:pt x="12192000" y="6858000"/>
                </a:lnTo>
                <a:lnTo>
                  <a:pt x="12192000" y="0"/>
                </a:lnTo>
                <a:close/>
              </a:path>
            </a:pathLst>
          </a:custGeom>
          <a:solidFill>
            <a:srgbClr val="221E28"/>
          </a:solidFill>
        </p:spPr>
        <p:txBody>
          <a:bodyPr wrap="square" lIns="0" tIns="0" rIns="0" bIns="0" rtlCol="0"/>
          <a:lstStyle/>
          <a:p>
            <a:endParaRPr/>
          </a:p>
        </p:txBody>
      </p:sp>
      <p:sp>
        <p:nvSpPr>
          <p:cNvPr id="17" name="bg object 17"/>
          <p:cNvSpPr/>
          <p:nvPr/>
        </p:nvSpPr>
        <p:spPr>
          <a:xfrm>
            <a:off x="4724399" y="2057400"/>
            <a:ext cx="2743200" cy="2743200"/>
          </a:xfrm>
          <a:custGeom>
            <a:avLst/>
            <a:gdLst/>
            <a:ahLst/>
            <a:cxnLst/>
            <a:rect l="l" t="t" r="r" b="b"/>
            <a:pathLst>
              <a:path w="2743200" h="2743200">
                <a:moveTo>
                  <a:pt x="1371600" y="0"/>
                </a:moveTo>
                <a:lnTo>
                  <a:pt x="1323444" y="829"/>
                </a:lnTo>
                <a:lnTo>
                  <a:pt x="1275706" y="3299"/>
                </a:lnTo>
                <a:lnTo>
                  <a:pt x="1228412" y="7382"/>
                </a:lnTo>
                <a:lnTo>
                  <a:pt x="1181590" y="13052"/>
                </a:lnTo>
                <a:lnTo>
                  <a:pt x="1135266" y="20281"/>
                </a:lnTo>
                <a:lnTo>
                  <a:pt x="1089467" y="29042"/>
                </a:lnTo>
                <a:lnTo>
                  <a:pt x="1044222" y="39307"/>
                </a:lnTo>
                <a:lnTo>
                  <a:pt x="999557" y="51050"/>
                </a:lnTo>
                <a:lnTo>
                  <a:pt x="955499" y="64243"/>
                </a:lnTo>
                <a:lnTo>
                  <a:pt x="912076" y="78860"/>
                </a:lnTo>
                <a:lnTo>
                  <a:pt x="869314" y="94872"/>
                </a:lnTo>
                <a:lnTo>
                  <a:pt x="827241" y="112253"/>
                </a:lnTo>
                <a:lnTo>
                  <a:pt x="785885" y="130975"/>
                </a:lnTo>
                <a:lnTo>
                  <a:pt x="745272" y="151012"/>
                </a:lnTo>
                <a:lnTo>
                  <a:pt x="705429" y="172336"/>
                </a:lnTo>
                <a:lnTo>
                  <a:pt x="666384" y="194920"/>
                </a:lnTo>
                <a:lnTo>
                  <a:pt x="628163" y="218737"/>
                </a:lnTo>
                <a:lnTo>
                  <a:pt x="590795" y="243759"/>
                </a:lnTo>
                <a:lnTo>
                  <a:pt x="554306" y="269960"/>
                </a:lnTo>
                <a:lnTo>
                  <a:pt x="518724" y="297312"/>
                </a:lnTo>
                <a:lnTo>
                  <a:pt x="484075" y="325788"/>
                </a:lnTo>
                <a:lnTo>
                  <a:pt x="450387" y="355360"/>
                </a:lnTo>
                <a:lnTo>
                  <a:pt x="417687" y="386003"/>
                </a:lnTo>
                <a:lnTo>
                  <a:pt x="386003" y="417687"/>
                </a:lnTo>
                <a:lnTo>
                  <a:pt x="355360" y="450387"/>
                </a:lnTo>
                <a:lnTo>
                  <a:pt x="325788" y="484075"/>
                </a:lnTo>
                <a:lnTo>
                  <a:pt x="297312" y="518724"/>
                </a:lnTo>
                <a:lnTo>
                  <a:pt x="269960" y="554306"/>
                </a:lnTo>
                <a:lnTo>
                  <a:pt x="243759" y="590795"/>
                </a:lnTo>
                <a:lnTo>
                  <a:pt x="218737" y="628163"/>
                </a:lnTo>
                <a:lnTo>
                  <a:pt x="194920" y="666384"/>
                </a:lnTo>
                <a:lnTo>
                  <a:pt x="172336" y="705429"/>
                </a:lnTo>
                <a:lnTo>
                  <a:pt x="151012" y="745272"/>
                </a:lnTo>
                <a:lnTo>
                  <a:pt x="130975" y="785885"/>
                </a:lnTo>
                <a:lnTo>
                  <a:pt x="112253" y="827241"/>
                </a:lnTo>
                <a:lnTo>
                  <a:pt x="94872" y="869314"/>
                </a:lnTo>
                <a:lnTo>
                  <a:pt x="78860" y="912076"/>
                </a:lnTo>
                <a:lnTo>
                  <a:pt x="64243" y="955499"/>
                </a:lnTo>
                <a:lnTo>
                  <a:pt x="51050" y="999557"/>
                </a:lnTo>
                <a:lnTo>
                  <a:pt x="39307" y="1044222"/>
                </a:lnTo>
                <a:lnTo>
                  <a:pt x="29042" y="1089467"/>
                </a:lnTo>
                <a:lnTo>
                  <a:pt x="20281" y="1135266"/>
                </a:lnTo>
                <a:lnTo>
                  <a:pt x="13052" y="1181590"/>
                </a:lnTo>
                <a:lnTo>
                  <a:pt x="7382" y="1228412"/>
                </a:lnTo>
                <a:lnTo>
                  <a:pt x="3299" y="1275706"/>
                </a:lnTo>
                <a:lnTo>
                  <a:pt x="829" y="1323444"/>
                </a:lnTo>
                <a:lnTo>
                  <a:pt x="0" y="1371600"/>
                </a:lnTo>
                <a:lnTo>
                  <a:pt x="829" y="1419755"/>
                </a:lnTo>
                <a:lnTo>
                  <a:pt x="3299" y="1467493"/>
                </a:lnTo>
                <a:lnTo>
                  <a:pt x="7382" y="1514787"/>
                </a:lnTo>
                <a:lnTo>
                  <a:pt x="13052" y="1561609"/>
                </a:lnTo>
                <a:lnTo>
                  <a:pt x="20281" y="1607933"/>
                </a:lnTo>
                <a:lnTo>
                  <a:pt x="29042" y="1653732"/>
                </a:lnTo>
                <a:lnTo>
                  <a:pt x="39307" y="1698977"/>
                </a:lnTo>
                <a:lnTo>
                  <a:pt x="51050" y="1743642"/>
                </a:lnTo>
                <a:lnTo>
                  <a:pt x="64243" y="1787700"/>
                </a:lnTo>
                <a:lnTo>
                  <a:pt x="78860" y="1831123"/>
                </a:lnTo>
                <a:lnTo>
                  <a:pt x="94872" y="1873885"/>
                </a:lnTo>
                <a:lnTo>
                  <a:pt x="112253" y="1915958"/>
                </a:lnTo>
                <a:lnTo>
                  <a:pt x="130975" y="1957314"/>
                </a:lnTo>
                <a:lnTo>
                  <a:pt x="151012" y="1997927"/>
                </a:lnTo>
                <a:lnTo>
                  <a:pt x="172336" y="2037770"/>
                </a:lnTo>
                <a:lnTo>
                  <a:pt x="194920" y="2076815"/>
                </a:lnTo>
                <a:lnTo>
                  <a:pt x="218737" y="2115036"/>
                </a:lnTo>
                <a:lnTo>
                  <a:pt x="243759" y="2152404"/>
                </a:lnTo>
                <a:lnTo>
                  <a:pt x="269960" y="2188893"/>
                </a:lnTo>
                <a:lnTo>
                  <a:pt x="297312" y="2224475"/>
                </a:lnTo>
                <a:lnTo>
                  <a:pt x="325788" y="2259124"/>
                </a:lnTo>
                <a:lnTo>
                  <a:pt x="355360" y="2292812"/>
                </a:lnTo>
                <a:lnTo>
                  <a:pt x="386003" y="2325512"/>
                </a:lnTo>
                <a:lnTo>
                  <a:pt x="417687" y="2357196"/>
                </a:lnTo>
                <a:lnTo>
                  <a:pt x="450387" y="2387839"/>
                </a:lnTo>
                <a:lnTo>
                  <a:pt x="484075" y="2417411"/>
                </a:lnTo>
                <a:lnTo>
                  <a:pt x="518724" y="2445887"/>
                </a:lnTo>
                <a:lnTo>
                  <a:pt x="554306" y="2473239"/>
                </a:lnTo>
                <a:lnTo>
                  <a:pt x="590795" y="2499440"/>
                </a:lnTo>
                <a:lnTo>
                  <a:pt x="628163" y="2524462"/>
                </a:lnTo>
                <a:lnTo>
                  <a:pt x="666384" y="2548279"/>
                </a:lnTo>
                <a:lnTo>
                  <a:pt x="705429" y="2570863"/>
                </a:lnTo>
                <a:lnTo>
                  <a:pt x="745272" y="2592187"/>
                </a:lnTo>
                <a:lnTo>
                  <a:pt x="785885" y="2612224"/>
                </a:lnTo>
                <a:lnTo>
                  <a:pt x="827241" y="2630946"/>
                </a:lnTo>
                <a:lnTo>
                  <a:pt x="869314" y="2648327"/>
                </a:lnTo>
                <a:lnTo>
                  <a:pt x="912076" y="2664339"/>
                </a:lnTo>
                <a:lnTo>
                  <a:pt x="955499" y="2678956"/>
                </a:lnTo>
                <a:lnTo>
                  <a:pt x="999557" y="2692149"/>
                </a:lnTo>
                <a:lnTo>
                  <a:pt x="1044222" y="2703892"/>
                </a:lnTo>
                <a:lnTo>
                  <a:pt x="1089467" y="2714157"/>
                </a:lnTo>
                <a:lnTo>
                  <a:pt x="1135266" y="2722918"/>
                </a:lnTo>
                <a:lnTo>
                  <a:pt x="1181590" y="2730147"/>
                </a:lnTo>
                <a:lnTo>
                  <a:pt x="1228412" y="2735817"/>
                </a:lnTo>
                <a:lnTo>
                  <a:pt x="1275706" y="2739900"/>
                </a:lnTo>
                <a:lnTo>
                  <a:pt x="1323444" y="2742370"/>
                </a:lnTo>
                <a:lnTo>
                  <a:pt x="1371600" y="2743200"/>
                </a:lnTo>
                <a:lnTo>
                  <a:pt x="1419755" y="2742370"/>
                </a:lnTo>
                <a:lnTo>
                  <a:pt x="1467493" y="2739900"/>
                </a:lnTo>
                <a:lnTo>
                  <a:pt x="1514787" y="2735817"/>
                </a:lnTo>
                <a:lnTo>
                  <a:pt x="1561609" y="2730147"/>
                </a:lnTo>
                <a:lnTo>
                  <a:pt x="1607933" y="2722918"/>
                </a:lnTo>
                <a:lnTo>
                  <a:pt x="1653732" y="2714157"/>
                </a:lnTo>
                <a:lnTo>
                  <a:pt x="1698977" y="2703892"/>
                </a:lnTo>
                <a:lnTo>
                  <a:pt x="1743642" y="2692149"/>
                </a:lnTo>
                <a:lnTo>
                  <a:pt x="1787700" y="2678956"/>
                </a:lnTo>
                <a:lnTo>
                  <a:pt x="1831123" y="2664339"/>
                </a:lnTo>
                <a:lnTo>
                  <a:pt x="1873885" y="2648327"/>
                </a:lnTo>
                <a:lnTo>
                  <a:pt x="1915958" y="2630946"/>
                </a:lnTo>
                <a:lnTo>
                  <a:pt x="1957314" y="2612224"/>
                </a:lnTo>
                <a:lnTo>
                  <a:pt x="1997927" y="2592187"/>
                </a:lnTo>
                <a:lnTo>
                  <a:pt x="2037770" y="2570863"/>
                </a:lnTo>
                <a:lnTo>
                  <a:pt x="2076815" y="2548279"/>
                </a:lnTo>
                <a:lnTo>
                  <a:pt x="2115036" y="2524462"/>
                </a:lnTo>
                <a:lnTo>
                  <a:pt x="2152404" y="2499440"/>
                </a:lnTo>
                <a:lnTo>
                  <a:pt x="2188893" y="2473239"/>
                </a:lnTo>
                <a:lnTo>
                  <a:pt x="2224475" y="2445887"/>
                </a:lnTo>
                <a:lnTo>
                  <a:pt x="2259124" y="2417411"/>
                </a:lnTo>
                <a:lnTo>
                  <a:pt x="2292812" y="2387839"/>
                </a:lnTo>
                <a:lnTo>
                  <a:pt x="2325512" y="2357196"/>
                </a:lnTo>
                <a:lnTo>
                  <a:pt x="2357196" y="2325512"/>
                </a:lnTo>
                <a:lnTo>
                  <a:pt x="2387839" y="2292812"/>
                </a:lnTo>
                <a:lnTo>
                  <a:pt x="2417411" y="2259124"/>
                </a:lnTo>
                <a:lnTo>
                  <a:pt x="2445887" y="2224475"/>
                </a:lnTo>
                <a:lnTo>
                  <a:pt x="2473239" y="2188893"/>
                </a:lnTo>
                <a:lnTo>
                  <a:pt x="2499440" y="2152404"/>
                </a:lnTo>
                <a:lnTo>
                  <a:pt x="2524462" y="2115036"/>
                </a:lnTo>
                <a:lnTo>
                  <a:pt x="2548279" y="2076815"/>
                </a:lnTo>
                <a:lnTo>
                  <a:pt x="2570863" y="2037770"/>
                </a:lnTo>
                <a:lnTo>
                  <a:pt x="2592187" y="1997927"/>
                </a:lnTo>
                <a:lnTo>
                  <a:pt x="2612224" y="1957314"/>
                </a:lnTo>
                <a:lnTo>
                  <a:pt x="2630946" y="1915958"/>
                </a:lnTo>
                <a:lnTo>
                  <a:pt x="2648327" y="1873885"/>
                </a:lnTo>
                <a:lnTo>
                  <a:pt x="2664339" y="1831123"/>
                </a:lnTo>
                <a:lnTo>
                  <a:pt x="2678956" y="1787700"/>
                </a:lnTo>
                <a:lnTo>
                  <a:pt x="2692149" y="1743642"/>
                </a:lnTo>
                <a:lnTo>
                  <a:pt x="2703892" y="1698977"/>
                </a:lnTo>
                <a:lnTo>
                  <a:pt x="2714157" y="1653732"/>
                </a:lnTo>
                <a:lnTo>
                  <a:pt x="2722918" y="1607933"/>
                </a:lnTo>
                <a:lnTo>
                  <a:pt x="2730147" y="1561609"/>
                </a:lnTo>
                <a:lnTo>
                  <a:pt x="2735817" y="1514787"/>
                </a:lnTo>
                <a:lnTo>
                  <a:pt x="2739900" y="1467493"/>
                </a:lnTo>
                <a:lnTo>
                  <a:pt x="2742370" y="1419755"/>
                </a:lnTo>
                <a:lnTo>
                  <a:pt x="2743200" y="1371600"/>
                </a:lnTo>
                <a:lnTo>
                  <a:pt x="2742370" y="1323444"/>
                </a:lnTo>
                <a:lnTo>
                  <a:pt x="2739900" y="1275706"/>
                </a:lnTo>
                <a:lnTo>
                  <a:pt x="2735817" y="1228412"/>
                </a:lnTo>
                <a:lnTo>
                  <a:pt x="2730147" y="1181590"/>
                </a:lnTo>
                <a:lnTo>
                  <a:pt x="2722918" y="1135266"/>
                </a:lnTo>
                <a:lnTo>
                  <a:pt x="2714157" y="1089467"/>
                </a:lnTo>
                <a:lnTo>
                  <a:pt x="2703892" y="1044222"/>
                </a:lnTo>
                <a:lnTo>
                  <a:pt x="2692149" y="999557"/>
                </a:lnTo>
                <a:lnTo>
                  <a:pt x="2678956" y="955499"/>
                </a:lnTo>
                <a:lnTo>
                  <a:pt x="2664339" y="912076"/>
                </a:lnTo>
                <a:lnTo>
                  <a:pt x="2648327" y="869314"/>
                </a:lnTo>
                <a:lnTo>
                  <a:pt x="2630946" y="827241"/>
                </a:lnTo>
                <a:lnTo>
                  <a:pt x="2612224" y="785885"/>
                </a:lnTo>
                <a:lnTo>
                  <a:pt x="2592187" y="745272"/>
                </a:lnTo>
                <a:lnTo>
                  <a:pt x="2570863" y="705429"/>
                </a:lnTo>
                <a:lnTo>
                  <a:pt x="2548279" y="666384"/>
                </a:lnTo>
                <a:lnTo>
                  <a:pt x="2524462" y="628163"/>
                </a:lnTo>
                <a:lnTo>
                  <a:pt x="2499440" y="590795"/>
                </a:lnTo>
                <a:lnTo>
                  <a:pt x="2473239" y="554306"/>
                </a:lnTo>
                <a:lnTo>
                  <a:pt x="2445887" y="518724"/>
                </a:lnTo>
                <a:lnTo>
                  <a:pt x="2417411" y="484075"/>
                </a:lnTo>
                <a:lnTo>
                  <a:pt x="2387839" y="450387"/>
                </a:lnTo>
                <a:lnTo>
                  <a:pt x="2357196" y="417687"/>
                </a:lnTo>
                <a:lnTo>
                  <a:pt x="2325512" y="386003"/>
                </a:lnTo>
                <a:lnTo>
                  <a:pt x="2292812" y="355360"/>
                </a:lnTo>
                <a:lnTo>
                  <a:pt x="2259124" y="325788"/>
                </a:lnTo>
                <a:lnTo>
                  <a:pt x="2224475" y="297312"/>
                </a:lnTo>
                <a:lnTo>
                  <a:pt x="2188893" y="269960"/>
                </a:lnTo>
                <a:lnTo>
                  <a:pt x="2152404" y="243759"/>
                </a:lnTo>
                <a:lnTo>
                  <a:pt x="2115036" y="218737"/>
                </a:lnTo>
                <a:lnTo>
                  <a:pt x="2076815" y="194920"/>
                </a:lnTo>
                <a:lnTo>
                  <a:pt x="2037770" y="172336"/>
                </a:lnTo>
                <a:lnTo>
                  <a:pt x="1997927" y="151012"/>
                </a:lnTo>
                <a:lnTo>
                  <a:pt x="1957314" y="130975"/>
                </a:lnTo>
                <a:lnTo>
                  <a:pt x="1915958" y="112253"/>
                </a:lnTo>
                <a:lnTo>
                  <a:pt x="1873885" y="94872"/>
                </a:lnTo>
                <a:lnTo>
                  <a:pt x="1831123" y="78860"/>
                </a:lnTo>
                <a:lnTo>
                  <a:pt x="1787700" y="64243"/>
                </a:lnTo>
                <a:lnTo>
                  <a:pt x="1743642" y="51050"/>
                </a:lnTo>
                <a:lnTo>
                  <a:pt x="1698977" y="39307"/>
                </a:lnTo>
                <a:lnTo>
                  <a:pt x="1653732" y="29042"/>
                </a:lnTo>
                <a:lnTo>
                  <a:pt x="1607933" y="20281"/>
                </a:lnTo>
                <a:lnTo>
                  <a:pt x="1561609" y="13052"/>
                </a:lnTo>
                <a:lnTo>
                  <a:pt x="1514787" y="7382"/>
                </a:lnTo>
                <a:lnTo>
                  <a:pt x="1467493" y="3299"/>
                </a:lnTo>
                <a:lnTo>
                  <a:pt x="1419755" y="829"/>
                </a:lnTo>
                <a:lnTo>
                  <a:pt x="1371600" y="0"/>
                </a:lnTo>
                <a:close/>
              </a:path>
            </a:pathLst>
          </a:custGeom>
          <a:solidFill>
            <a:srgbClr val="FC5F07"/>
          </a:solidFill>
        </p:spPr>
        <p:txBody>
          <a:bodyPr wrap="square" lIns="0" tIns="0" rIns="0" bIns="0" rtlCol="0"/>
          <a:lstStyle/>
          <a:p>
            <a:endParaRPr/>
          </a:p>
        </p:txBody>
      </p:sp>
      <p:sp>
        <p:nvSpPr>
          <p:cNvPr id="18" name="bg object 18"/>
          <p:cNvSpPr/>
          <p:nvPr/>
        </p:nvSpPr>
        <p:spPr>
          <a:xfrm>
            <a:off x="4724399" y="2057400"/>
            <a:ext cx="2743200" cy="2743200"/>
          </a:xfrm>
          <a:custGeom>
            <a:avLst/>
            <a:gdLst/>
            <a:ahLst/>
            <a:cxnLst/>
            <a:rect l="l" t="t" r="r" b="b"/>
            <a:pathLst>
              <a:path w="2743200" h="2743200">
                <a:moveTo>
                  <a:pt x="0" y="1371600"/>
                </a:moveTo>
                <a:lnTo>
                  <a:pt x="829" y="1323444"/>
                </a:lnTo>
                <a:lnTo>
                  <a:pt x="3299" y="1275706"/>
                </a:lnTo>
                <a:lnTo>
                  <a:pt x="7382" y="1228412"/>
                </a:lnTo>
                <a:lnTo>
                  <a:pt x="13052" y="1181590"/>
                </a:lnTo>
                <a:lnTo>
                  <a:pt x="20281" y="1135266"/>
                </a:lnTo>
                <a:lnTo>
                  <a:pt x="29042" y="1089467"/>
                </a:lnTo>
                <a:lnTo>
                  <a:pt x="39307" y="1044222"/>
                </a:lnTo>
                <a:lnTo>
                  <a:pt x="51050" y="999557"/>
                </a:lnTo>
                <a:lnTo>
                  <a:pt x="64243" y="955499"/>
                </a:lnTo>
                <a:lnTo>
                  <a:pt x="78860" y="912076"/>
                </a:lnTo>
                <a:lnTo>
                  <a:pt x="94872" y="869314"/>
                </a:lnTo>
                <a:lnTo>
                  <a:pt x="112253" y="827241"/>
                </a:lnTo>
                <a:lnTo>
                  <a:pt x="130975" y="785885"/>
                </a:lnTo>
                <a:lnTo>
                  <a:pt x="151012" y="745272"/>
                </a:lnTo>
                <a:lnTo>
                  <a:pt x="172336" y="705429"/>
                </a:lnTo>
                <a:lnTo>
                  <a:pt x="194920" y="666384"/>
                </a:lnTo>
                <a:lnTo>
                  <a:pt x="218737" y="628163"/>
                </a:lnTo>
                <a:lnTo>
                  <a:pt x="243759" y="590795"/>
                </a:lnTo>
                <a:lnTo>
                  <a:pt x="269960" y="554306"/>
                </a:lnTo>
                <a:lnTo>
                  <a:pt x="297312" y="518724"/>
                </a:lnTo>
                <a:lnTo>
                  <a:pt x="325788" y="484075"/>
                </a:lnTo>
                <a:lnTo>
                  <a:pt x="355360" y="450387"/>
                </a:lnTo>
                <a:lnTo>
                  <a:pt x="386003" y="417687"/>
                </a:lnTo>
                <a:lnTo>
                  <a:pt x="417687" y="386003"/>
                </a:lnTo>
                <a:lnTo>
                  <a:pt x="450387" y="355360"/>
                </a:lnTo>
                <a:lnTo>
                  <a:pt x="484075" y="325788"/>
                </a:lnTo>
                <a:lnTo>
                  <a:pt x="518724" y="297312"/>
                </a:lnTo>
                <a:lnTo>
                  <a:pt x="554306" y="269960"/>
                </a:lnTo>
                <a:lnTo>
                  <a:pt x="590795" y="243759"/>
                </a:lnTo>
                <a:lnTo>
                  <a:pt x="628163" y="218737"/>
                </a:lnTo>
                <a:lnTo>
                  <a:pt x="666384" y="194920"/>
                </a:lnTo>
                <a:lnTo>
                  <a:pt x="705429" y="172336"/>
                </a:lnTo>
                <a:lnTo>
                  <a:pt x="745272" y="151012"/>
                </a:lnTo>
                <a:lnTo>
                  <a:pt x="785885" y="130975"/>
                </a:lnTo>
                <a:lnTo>
                  <a:pt x="827241" y="112253"/>
                </a:lnTo>
                <a:lnTo>
                  <a:pt x="869314" y="94872"/>
                </a:lnTo>
                <a:lnTo>
                  <a:pt x="912076" y="78860"/>
                </a:lnTo>
                <a:lnTo>
                  <a:pt x="955499" y="64243"/>
                </a:lnTo>
                <a:lnTo>
                  <a:pt x="999557" y="51050"/>
                </a:lnTo>
                <a:lnTo>
                  <a:pt x="1044222" y="39307"/>
                </a:lnTo>
                <a:lnTo>
                  <a:pt x="1089467" y="29042"/>
                </a:lnTo>
                <a:lnTo>
                  <a:pt x="1135266" y="20281"/>
                </a:lnTo>
                <a:lnTo>
                  <a:pt x="1181590" y="13052"/>
                </a:lnTo>
                <a:lnTo>
                  <a:pt x="1228412" y="7382"/>
                </a:lnTo>
                <a:lnTo>
                  <a:pt x="1275706" y="3299"/>
                </a:lnTo>
                <a:lnTo>
                  <a:pt x="1323444" y="829"/>
                </a:lnTo>
                <a:lnTo>
                  <a:pt x="1371600" y="0"/>
                </a:lnTo>
                <a:lnTo>
                  <a:pt x="1419755" y="829"/>
                </a:lnTo>
                <a:lnTo>
                  <a:pt x="1467493" y="3299"/>
                </a:lnTo>
                <a:lnTo>
                  <a:pt x="1514787" y="7382"/>
                </a:lnTo>
                <a:lnTo>
                  <a:pt x="1561609" y="13052"/>
                </a:lnTo>
                <a:lnTo>
                  <a:pt x="1607933" y="20281"/>
                </a:lnTo>
                <a:lnTo>
                  <a:pt x="1653732" y="29042"/>
                </a:lnTo>
                <a:lnTo>
                  <a:pt x="1698977" y="39307"/>
                </a:lnTo>
                <a:lnTo>
                  <a:pt x="1743642" y="51050"/>
                </a:lnTo>
                <a:lnTo>
                  <a:pt x="1787700" y="64243"/>
                </a:lnTo>
                <a:lnTo>
                  <a:pt x="1831123" y="78860"/>
                </a:lnTo>
                <a:lnTo>
                  <a:pt x="1873885" y="94872"/>
                </a:lnTo>
                <a:lnTo>
                  <a:pt x="1915958" y="112253"/>
                </a:lnTo>
                <a:lnTo>
                  <a:pt x="1957314" y="130975"/>
                </a:lnTo>
                <a:lnTo>
                  <a:pt x="1997927" y="151012"/>
                </a:lnTo>
                <a:lnTo>
                  <a:pt x="2037770" y="172336"/>
                </a:lnTo>
                <a:lnTo>
                  <a:pt x="2076815" y="194920"/>
                </a:lnTo>
                <a:lnTo>
                  <a:pt x="2115036" y="218737"/>
                </a:lnTo>
                <a:lnTo>
                  <a:pt x="2152404" y="243759"/>
                </a:lnTo>
                <a:lnTo>
                  <a:pt x="2188893" y="269960"/>
                </a:lnTo>
                <a:lnTo>
                  <a:pt x="2224475" y="297312"/>
                </a:lnTo>
                <a:lnTo>
                  <a:pt x="2259124" y="325788"/>
                </a:lnTo>
                <a:lnTo>
                  <a:pt x="2292812" y="355360"/>
                </a:lnTo>
                <a:lnTo>
                  <a:pt x="2325512" y="386003"/>
                </a:lnTo>
                <a:lnTo>
                  <a:pt x="2357196" y="417687"/>
                </a:lnTo>
                <a:lnTo>
                  <a:pt x="2387839" y="450387"/>
                </a:lnTo>
                <a:lnTo>
                  <a:pt x="2417411" y="484075"/>
                </a:lnTo>
                <a:lnTo>
                  <a:pt x="2445887" y="518724"/>
                </a:lnTo>
                <a:lnTo>
                  <a:pt x="2473239" y="554306"/>
                </a:lnTo>
                <a:lnTo>
                  <a:pt x="2499440" y="590795"/>
                </a:lnTo>
                <a:lnTo>
                  <a:pt x="2524462" y="628163"/>
                </a:lnTo>
                <a:lnTo>
                  <a:pt x="2548279" y="666384"/>
                </a:lnTo>
                <a:lnTo>
                  <a:pt x="2570863" y="705429"/>
                </a:lnTo>
                <a:lnTo>
                  <a:pt x="2592187" y="745272"/>
                </a:lnTo>
                <a:lnTo>
                  <a:pt x="2612224" y="785885"/>
                </a:lnTo>
                <a:lnTo>
                  <a:pt x="2630946" y="827241"/>
                </a:lnTo>
                <a:lnTo>
                  <a:pt x="2648327" y="869314"/>
                </a:lnTo>
                <a:lnTo>
                  <a:pt x="2664339" y="912076"/>
                </a:lnTo>
                <a:lnTo>
                  <a:pt x="2678956" y="955499"/>
                </a:lnTo>
                <a:lnTo>
                  <a:pt x="2692149" y="999557"/>
                </a:lnTo>
                <a:lnTo>
                  <a:pt x="2703892" y="1044222"/>
                </a:lnTo>
                <a:lnTo>
                  <a:pt x="2714157" y="1089467"/>
                </a:lnTo>
                <a:lnTo>
                  <a:pt x="2722918" y="1135266"/>
                </a:lnTo>
                <a:lnTo>
                  <a:pt x="2730147" y="1181590"/>
                </a:lnTo>
                <a:lnTo>
                  <a:pt x="2735817" y="1228412"/>
                </a:lnTo>
                <a:lnTo>
                  <a:pt x="2739900" y="1275706"/>
                </a:lnTo>
                <a:lnTo>
                  <a:pt x="2742370" y="1323444"/>
                </a:lnTo>
                <a:lnTo>
                  <a:pt x="2743200" y="1371600"/>
                </a:lnTo>
                <a:lnTo>
                  <a:pt x="2742370" y="1419755"/>
                </a:lnTo>
                <a:lnTo>
                  <a:pt x="2739900" y="1467493"/>
                </a:lnTo>
                <a:lnTo>
                  <a:pt x="2735817" y="1514787"/>
                </a:lnTo>
                <a:lnTo>
                  <a:pt x="2730147" y="1561609"/>
                </a:lnTo>
                <a:lnTo>
                  <a:pt x="2722918" y="1607933"/>
                </a:lnTo>
                <a:lnTo>
                  <a:pt x="2714157" y="1653732"/>
                </a:lnTo>
                <a:lnTo>
                  <a:pt x="2703892" y="1698977"/>
                </a:lnTo>
                <a:lnTo>
                  <a:pt x="2692149" y="1743642"/>
                </a:lnTo>
                <a:lnTo>
                  <a:pt x="2678956" y="1787700"/>
                </a:lnTo>
                <a:lnTo>
                  <a:pt x="2664339" y="1831123"/>
                </a:lnTo>
                <a:lnTo>
                  <a:pt x="2648327" y="1873885"/>
                </a:lnTo>
                <a:lnTo>
                  <a:pt x="2630946" y="1915958"/>
                </a:lnTo>
                <a:lnTo>
                  <a:pt x="2612224" y="1957314"/>
                </a:lnTo>
                <a:lnTo>
                  <a:pt x="2592187" y="1997927"/>
                </a:lnTo>
                <a:lnTo>
                  <a:pt x="2570863" y="2037770"/>
                </a:lnTo>
                <a:lnTo>
                  <a:pt x="2548279" y="2076815"/>
                </a:lnTo>
                <a:lnTo>
                  <a:pt x="2524462" y="2115036"/>
                </a:lnTo>
                <a:lnTo>
                  <a:pt x="2499440" y="2152404"/>
                </a:lnTo>
                <a:lnTo>
                  <a:pt x="2473239" y="2188893"/>
                </a:lnTo>
                <a:lnTo>
                  <a:pt x="2445887" y="2224475"/>
                </a:lnTo>
                <a:lnTo>
                  <a:pt x="2417411" y="2259124"/>
                </a:lnTo>
                <a:lnTo>
                  <a:pt x="2387839" y="2292812"/>
                </a:lnTo>
                <a:lnTo>
                  <a:pt x="2357196" y="2325512"/>
                </a:lnTo>
                <a:lnTo>
                  <a:pt x="2325512" y="2357196"/>
                </a:lnTo>
                <a:lnTo>
                  <a:pt x="2292812" y="2387839"/>
                </a:lnTo>
                <a:lnTo>
                  <a:pt x="2259124" y="2417411"/>
                </a:lnTo>
                <a:lnTo>
                  <a:pt x="2224475" y="2445887"/>
                </a:lnTo>
                <a:lnTo>
                  <a:pt x="2188893" y="2473239"/>
                </a:lnTo>
                <a:lnTo>
                  <a:pt x="2152404" y="2499440"/>
                </a:lnTo>
                <a:lnTo>
                  <a:pt x="2115036" y="2524462"/>
                </a:lnTo>
                <a:lnTo>
                  <a:pt x="2076815" y="2548279"/>
                </a:lnTo>
                <a:lnTo>
                  <a:pt x="2037770" y="2570863"/>
                </a:lnTo>
                <a:lnTo>
                  <a:pt x="1997927" y="2592187"/>
                </a:lnTo>
                <a:lnTo>
                  <a:pt x="1957314" y="2612224"/>
                </a:lnTo>
                <a:lnTo>
                  <a:pt x="1915958" y="2630946"/>
                </a:lnTo>
                <a:lnTo>
                  <a:pt x="1873885" y="2648327"/>
                </a:lnTo>
                <a:lnTo>
                  <a:pt x="1831123" y="2664339"/>
                </a:lnTo>
                <a:lnTo>
                  <a:pt x="1787700" y="2678956"/>
                </a:lnTo>
                <a:lnTo>
                  <a:pt x="1743642" y="2692149"/>
                </a:lnTo>
                <a:lnTo>
                  <a:pt x="1698977" y="2703892"/>
                </a:lnTo>
                <a:lnTo>
                  <a:pt x="1653732" y="2714157"/>
                </a:lnTo>
                <a:lnTo>
                  <a:pt x="1607933" y="2722918"/>
                </a:lnTo>
                <a:lnTo>
                  <a:pt x="1561609" y="2730147"/>
                </a:lnTo>
                <a:lnTo>
                  <a:pt x="1514787" y="2735817"/>
                </a:lnTo>
                <a:lnTo>
                  <a:pt x="1467493" y="2739900"/>
                </a:lnTo>
                <a:lnTo>
                  <a:pt x="1419755" y="2742370"/>
                </a:lnTo>
                <a:lnTo>
                  <a:pt x="1371600" y="2743200"/>
                </a:lnTo>
                <a:lnTo>
                  <a:pt x="1323444" y="2742370"/>
                </a:lnTo>
                <a:lnTo>
                  <a:pt x="1275706" y="2739900"/>
                </a:lnTo>
                <a:lnTo>
                  <a:pt x="1228412" y="2735817"/>
                </a:lnTo>
                <a:lnTo>
                  <a:pt x="1181590" y="2730147"/>
                </a:lnTo>
                <a:lnTo>
                  <a:pt x="1135266" y="2722918"/>
                </a:lnTo>
                <a:lnTo>
                  <a:pt x="1089467" y="2714157"/>
                </a:lnTo>
                <a:lnTo>
                  <a:pt x="1044222" y="2703892"/>
                </a:lnTo>
                <a:lnTo>
                  <a:pt x="999557" y="2692149"/>
                </a:lnTo>
                <a:lnTo>
                  <a:pt x="955499" y="2678956"/>
                </a:lnTo>
                <a:lnTo>
                  <a:pt x="912076" y="2664339"/>
                </a:lnTo>
                <a:lnTo>
                  <a:pt x="869314" y="2648327"/>
                </a:lnTo>
                <a:lnTo>
                  <a:pt x="827241" y="2630946"/>
                </a:lnTo>
                <a:lnTo>
                  <a:pt x="785885" y="2612224"/>
                </a:lnTo>
                <a:lnTo>
                  <a:pt x="745272" y="2592187"/>
                </a:lnTo>
                <a:lnTo>
                  <a:pt x="705429" y="2570863"/>
                </a:lnTo>
                <a:lnTo>
                  <a:pt x="666384" y="2548279"/>
                </a:lnTo>
                <a:lnTo>
                  <a:pt x="628163" y="2524462"/>
                </a:lnTo>
                <a:lnTo>
                  <a:pt x="590795" y="2499440"/>
                </a:lnTo>
                <a:lnTo>
                  <a:pt x="554306" y="2473239"/>
                </a:lnTo>
                <a:lnTo>
                  <a:pt x="518724" y="2445887"/>
                </a:lnTo>
                <a:lnTo>
                  <a:pt x="484075" y="2417411"/>
                </a:lnTo>
                <a:lnTo>
                  <a:pt x="450387" y="2387839"/>
                </a:lnTo>
                <a:lnTo>
                  <a:pt x="417687" y="2357196"/>
                </a:lnTo>
                <a:lnTo>
                  <a:pt x="386003" y="2325512"/>
                </a:lnTo>
                <a:lnTo>
                  <a:pt x="355360" y="2292812"/>
                </a:lnTo>
                <a:lnTo>
                  <a:pt x="325788" y="2259124"/>
                </a:lnTo>
                <a:lnTo>
                  <a:pt x="297312" y="2224475"/>
                </a:lnTo>
                <a:lnTo>
                  <a:pt x="269960" y="2188893"/>
                </a:lnTo>
                <a:lnTo>
                  <a:pt x="243759" y="2152404"/>
                </a:lnTo>
                <a:lnTo>
                  <a:pt x="218737" y="2115036"/>
                </a:lnTo>
                <a:lnTo>
                  <a:pt x="194920" y="2076815"/>
                </a:lnTo>
                <a:lnTo>
                  <a:pt x="172336" y="2037770"/>
                </a:lnTo>
                <a:lnTo>
                  <a:pt x="151012" y="1997927"/>
                </a:lnTo>
                <a:lnTo>
                  <a:pt x="130975" y="1957314"/>
                </a:lnTo>
                <a:lnTo>
                  <a:pt x="112253" y="1915958"/>
                </a:lnTo>
                <a:lnTo>
                  <a:pt x="94872" y="1873885"/>
                </a:lnTo>
                <a:lnTo>
                  <a:pt x="78860" y="1831123"/>
                </a:lnTo>
                <a:lnTo>
                  <a:pt x="64243" y="1787700"/>
                </a:lnTo>
                <a:lnTo>
                  <a:pt x="51050" y="1743642"/>
                </a:lnTo>
                <a:lnTo>
                  <a:pt x="39307" y="1698977"/>
                </a:lnTo>
                <a:lnTo>
                  <a:pt x="29042" y="1653732"/>
                </a:lnTo>
                <a:lnTo>
                  <a:pt x="20281" y="1607933"/>
                </a:lnTo>
                <a:lnTo>
                  <a:pt x="13052" y="1561609"/>
                </a:lnTo>
                <a:lnTo>
                  <a:pt x="7382" y="1514787"/>
                </a:lnTo>
                <a:lnTo>
                  <a:pt x="3299" y="1467493"/>
                </a:lnTo>
                <a:lnTo>
                  <a:pt x="829" y="1419755"/>
                </a:lnTo>
                <a:lnTo>
                  <a:pt x="0" y="1371600"/>
                </a:lnTo>
                <a:close/>
              </a:path>
            </a:pathLst>
          </a:custGeom>
          <a:ln w="12192">
            <a:solidFill>
              <a:srgbClr val="B94403"/>
            </a:solidFill>
          </a:ln>
        </p:spPr>
        <p:txBody>
          <a:bodyPr wrap="square" lIns="0" tIns="0" rIns="0" bIns="0" rtlCol="0"/>
          <a:lstStyle/>
          <a:p>
            <a:endParaRPr/>
          </a:p>
        </p:txBody>
      </p:sp>
      <p:sp>
        <p:nvSpPr>
          <p:cNvPr id="2" name="Holder 2"/>
          <p:cNvSpPr>
            <a:spLocks noGrp="1"/>
          </p:cNvSpPr>
          <p:nvPr>
            <p:ph type="title"/>
          </p:nvPr>
        </p:nvSpPr>
        <p:spPr/>
        <p:txBody>
          <a:bodyPr lIns="0" tIns="0" rIns="0" bIns="0"/>
          <a:lstStyle>
            <a:lvl1pPr>
              <a:defRPr sz="3600" b="0" i="0">
                <a:solidFill>
                  <a:srgbClr val="EDEDED"/>
                </a:solidFill>
                <a:latin typeface="Arial MT"/>
                <a:cs typeface="Arial MT"/>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3/10/2022</a:t>
            </a:fld>
            <a:endParaRPr lang="en-US"/>
          </a:p>
        </p:txBody>
      </p:sp>
      <p:sp>
        <p:nvSpPr>
          <p:cNvPr id="5" name="Holder 5"/>
          <p:cNvSpPr>
            <a:spLocks noGrp="1"/>
          </p:cNvSpPr>
          <p:nvPr>
            <p:ph type="sldNum" sz="quarter" idx="7"/>
          </p:nvPr>
        </p:nvSpPr>
        <p:spPr/>
        <p:txBody>
          <a:bodyPr lIns="0" tIns="0" rIns="0" bIns="0"/>
          <a:lstStyle>
            <a:lvl1pPr>
              <a:defRPr sz="800" b="0" i="0">
                <a:solidFill>
                  <a:srgbClr val="79787E"/>
                </a:solidFill>
                <a:latin typeface="Arial MT"/>
                <a:cs typeface="Arial MT"/>
              </a:defRPr>
            </a:lvl1pPr>
          </a:lstStyle>
          <a:p>
            <a:pPr marL="38100">
              <a:lnSpc>
                <a:spcPct val="100000"/>
              </a:lnSpc>
              <a:spcBef>
                <a:spcPts val="15"/>
              </a:spcBef>
            </a:pPr>
            <a:fld id="{81D60167-4931-47E6-BA6A-407CBD079E47}" type="slidenum">
              <a:rPr spc="-5" dirty="0"/>
              <a:t>‹#›</a:t>
            </a:fld>
            <a:endParaRPr spc="-5"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12192000" cy="6858000"/>
          </a:xfrm>
          <a:custGeom>
            <a:avLst/>
            <a:gdLst/>
            <a:ahLst/>
            <a:cxnLst/>
            <a:rect l="l" t="t" r="r" b="b"/>
            <a:pathLst>
              <a:path w="12192000" h="6858000">
                <a:moveTo>
                  <a:pt x="12192000" y="0"/>
                </a:moveTo>
                <a:lnTo>
                  <a:pt x="0" y="0"/>
                </a:lnTo>
                <a:lnTo>
                  <a:pt x="0" y="6858000"/>
                </a:lnTo>
                <a:lnTo>
                  <a:pt x="12192000" y="6858000"/>
                </a:lnTo>
                <a:lnTo>
                  <a:pt x="12192000" y="0"/>
                </a:lnTo>
                <a:close/>
              </a:path>
            </a:pathLst>
          </a:custGeom>
          <a:solidFill>
            <a:srgbClr val="221E28"/>
          </a:solidFill>
        </p:spPr>
        <p:txBody>
          <a:bodyPr wrap="square" lIns="0" tIns="0" rIns="0" bIns="0" rtlCol="0"/>
          <a:lstStyle/>
          <a:p>
            <a:endParaRPr/>
          </a:p>
        </p:txBody>
      </p:sp>
      <p:pic>
        <p:nvPicPr>
          <p:cNvPr id="17" name="bg object 17"/>
          <p:cNvPicPr/>
          <p:nvPr/>
        </p:nvPicPr>
        <p:blipFill>
          <a:blip r:embed="rId2" cstate="print"/>
          <a:stretch>
            <a:fillRect/>
          </a:stretch>
        </p:blipFill>
        <p:spPr>
          <a:xfrm>
            <a:off x="11433047" y="6230111"/>
            <a:ext cx="390144" cy="359663"/>
          </a:xfrm>
          <a:prstGeom prst="rect">
            <a:avLst/>
          </a:prstGeom>
        </p:spPr>
      </p:pic>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3/10/2022</a:t>
            </a:fld>
            <a:endParaRPr lang="en-US"/>
          </a:p>
        </p:txBody>
      </p:sp>
      <p:sp>
        <p:nvSpPr>
          <p:cNvPr id="4" name="Holder 4"/>
          <p:cNvSpPr>
            <a:spLocks noGrp="1"/>
          </p:cNvSpPr>
          <p:nvPr>
            <p:ph type="sldNum" sz="quarter" idx="7"/>
          </p:nvPr>
        </p:nvSpPr>
        <p:spPr/>
        <p:txBody>
          <a:bodyPr lIns="0" tIns="0" rIns="0" bIns="0"/>
          <a:lstStyle>
            <a:lvl1pPr>
              <a:defRPr sz="800" b="0" i="0">
                <a:solidFill>
                  <a:srgbClr val="79787E"/>
                </a:solidFill>
                <a:latin typeface="Arial MT"/>
                <a:cs typeface="Arial MT"/>
              </a:defRPr>
            </a:lvl1pPr>
          </a:lstStyle>
          <a:p>
            <a:pPr marL="38100">
              <a:lnSpc>
                <a:spcPct val="100000"/>
              </a:lnSpc>
              <a:spcBef>
                <a:spcPts val="15"/>
              </a:spcBef>
            </a:pPr>
            <a:fld id="{81D60167-4931-47E6-BA6A-407CBD079E47}" type="slidenum">
              <a:rPr spc="-5" dirty="0"/>
              <a:t>‹#›</a:t>
            </a:fld>
            <a:endParaRPr spc="-5"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12192000" cy="6858000"/>
          </a:xfrm>
          <a:custGeom>
            <a:avLst/>
            <a:gdLst/>
            <a:ahLst/>
            <a:cxnLst/>
            <a:rect l="l" t="t" r="r" b="b"/>
            <a:pathLst>
              <a:path w="12192000" h="6858000">
                <a:moveTo>
                  <a:pt x="12192000" y="0"/>
                </a:moveTo>
                <a:lnTo>
                  <a:pt x="0" y="0"/>
                </a:lnTo>
                <a:lnTo>
                  <a:pt x="0" y="6858000"/>
                </a:lnTo>
                <a:lnTo>
                  <a:pt x="12192000" y="6858000"/>
                </a:lnTo>
                <a:lnTo>
                  <a:pt x="12192000" y="0"/>
                </a:lnTo>
                <a:close/>
              </a:path>
            </a:pathLst>
          </a:custGeom>
          <a:solidFill>
            <a:srgbClr val="221E28"/>
          </a:solidFill>
        </p:spPr>
        <p:txBody>
          <a:bodyPr wrap="square" lIns="0" tIns="0" rIns="0" bIns="0" rtlCol="0"/>
          <a:lstStyle/>
          <a:p>
            <a:endParaRPr/>
          </a:p>
        </p:txBody>
      </p:sp>
      <p:sp>
        <p:nvSpPr>
          <p:cNvPr id="2" name="Holder 2"/>
          <p:cNvSpPr>
            <a:spLocks noGrp="1"/>
          </p:cNvSpPr>
          <p:nvPr>
            <p:ph type="title"/>
          </p:nvPr>
        </p:nvSpPr>
        <p:spPr>
          <a:xfrm>
            <a:off x="1589659" y="2892374"/>
            <a:ext cx="9012681" cy="574675"/>
          </a:xfrm>
          <a:prstGeom prst="rect">
            <a:avLst/>
          </a:prstGeom>
        </p:spPr>
        <p:txBody>
          <a:bodyPr wrap="square" lIns="0" tIns="0" rIns="0" bIns="0">
            <a:spAutoFit/>
          </a:bodyPr>
          <a:lstStyle>
            <a:lvl1pPr>
              <a:defRPr sz="3600" b="0" i="0">
                <a:solidFill>
                  <a:srgbClr val="EDEDED"/>
                </a:solidFill>
                <a:latin typeface="Arial MT"/>
                <a:cs typeface="Arial MT"/>
              </a:defRPr>
            </a:lvl1pPr>
          </a:lstStyle>
          <a:p>
            <a:endParaRPr/>
          </a:p>
        </p:txBody>
      </p:sp>
      <p:sp>
        <p:nvSpPr>
          <p:cNvPr id="3" name="Holder 3"/>
          <p:cNvSpPr>
            <a:spLocks noGrp="1"/>
          </p:cNvSpPr>
          <p:nvPr>
            <p:ph type="body" idx="1"/>
          </p:nvPr>
        </p:nvSpPr>
        <p:spPr>
          <a:xfrm>
            <a:off x="609600" y="1577340"/>
            <a:ext cx="1097280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3/10/2022</a:t>
            </a:fld>
            <a:endParaRPr lang="en-US"/>
          </a:p>
        </p:txBody>
      </p:sp>
      <p:sp>
        <p:nvSpPr>
          <p:cNvPr id="6" name="Holder 6"/>
          <p:cNvSpPr>
            <a:spLocks noGrp="1"/>
          </p:cNvSpPr>
          <p:nvPr>
            <p:ph type="sldNum" sz="quarter" idx="7"/>
          </p:nvPr>
        </p:nvSpPr>
        <p:spPr>
          <a:xfrm>
            <a:off x="6032627" y="6345811"/>
            <a:ext cx="132714" cy="137795"/>
          </a:xfrm>
          <a:prstGeom prst="rect">
            <a:avLst/>
          </a:prstGeom>
        </p:spPr>
        <p:txBody>
          <a:bodyPr wrap="square" lIns="0" tIns="0" rIns="0" bIns="0">
            <a:spAutoFit/>
          </a:bodyPr>
          <a:lstStyle>
            <a:lvl1pPr>
              <a:defRPr sz="800" b="0" i="0">
                <a:solidFill>
                  <a:srgbClr val="79787E"/>
                </a:solidFill>
                <a:latin typeface="Arial MT"/>
                <a:cs typeface="Arial MT"/>
              </a:defRPr>
            </a:lvl1pPr>
          </a:lstStyle>
          <a:p>
            <a:pPr marL="38100">
              <a:lnSpc>
                <a:spcPct val="100000"/>
              </a:lnSpc>
              <a:spcBef>
                <a:spcPts val="15"/>
              </a:spcBef>
            </a:pPr>
            <a:fld id="{81D60167-4931-47E6-BA6A-407CBD079E47}" type="slidenum">
              <a:rPr spc="-5" dirty="0"/>
              <a:t>‹#›</a:t>
            </a:fld>
            <a:endParaRPr spc="-5"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hyperlink" Target="https://eu-gb.dataplatform.cloud.ibm.com/ml-runtime/spaces?context=cpdaas" TargetMode="External"/><Relationship Id="rId5" Type="http://schemas.openxmlformats.org/officeDocument/2006/relationships/image" Target="../media/image16.png"/><Relationship Id="rId4" Type="http://schemas.openxmlformats.org/officeDocument/2006/relationships/hyperlink" Target="https://github.com/yogi2022/HR_Attrition_Prediction_Semicolons2022/blob/main/WA_Fn-UseC_-HR-Employee-Attrition.csv"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31.gif"/><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32.gif"/><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png"/><Relationship Id="rId1" Type="http://schemas.openxmlformats.org/officeDocument/2006/relationships/slideLayout" Target="../slideLayouts/slideLayout3.xml"/><Relationship Id="rId4" Type="http://schemas.openxmlformats.org/officeDocument/2006/relationships/hyperlink" Target="https://eu-gb.dataplatform.cloud.ibm.com/ml-runtime/spaces?context=cpdaas"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hyperlink" Target="https://www.kaggle.com/anupjana/ibm-hr-employee-attrition-analysis-prediction" TargetMode="External"/><Relationship Id="rId2" Type="http://schemas.openxmlformats.org/officeDocument/2006/relationships/image" Target="../media/image1.png"/><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png"/><Relationship Id="rId1" Type="http://schemas.openxmlformats.org/officeDocument/2006/relationships/slideLayout" Target="../slideLayouts/slideLayout3.xml"/><Relationship Id="rId6" Type="http://schemas.openxmlformats.org/officeDocument/2006/relationships/hyperlink" Target="https://www.aihr.com/blog/what-is-hr-analytics" TargetMode="External"/><Relationship Id="rId5" Type="http://schemas.openxmlformats.org/officeDocument/2006/relationships/hyperlink" Target="http://www.ijaema.com/gallery/23-december-2932.pdf" TargetMode="External"/><Relationship Id="rId4" Type="http://schemas.openxmlformats.org/officeDocument/2006/relationships/hyperlink" Target="https://www.persistent.com/media/press-releases/q3-fy22-results/"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hyperlink" Target="mailto:yogananda_gone@persistent.com" TargetMode="External"/><Relationship Id="rId2" Type="http://schemas.openxmlformats.org/officeDocument/2006/relationships/hyperlink" Target="mailto:sairaj_dixit@persistent.com" TargetMode="External"/><Relationship Id="rId1" Type="http://schemas.openxmlformats.org/officeDocument/2006/relationships/slideLayout" Target="../slideLayouts/slideLayout4.xml"/><Relationship Id="rId6" Type="http://schemas.openxmlformats.org/officeDocument/2006/relationships/hyperlink" Target="mailto:avdhut_kulkarni@persistent.com" TargetMode="External"/><Relationship Id="rId5" Type="http://schemas.openxmlformats.org/officeDocument/2006/relationships/hyperlink" Target="mailto:abhijit_joshi@persistent.com" TargetMode="External"/><Relationship Id="rId4" Type="http://schemas.openxmlformats.org/officeDocument/2006/relationships/hyperlink" Target="mailto:nikshita_burde@persistent.com"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3.xml"/><Relationship Id="rId5" Type="http://schemas.openxmlformats.org/officeDocument/2006/relationships/hyperlink" Target="https://github.com/yogi2022/HR_Attrition_Prediction_Semicolons2022/blob/main/HR_Attrition_Prediction_Semicolons2022_notebook1.ipynb" TargetMode="External"/><Relationship Id="rId4" Type="http://schemas.openxmlformats.org/officeDocument/2006/relationships/hyperlink" Target="https://colab.research.google.com/drive/1G19UdzxxaqsxqX4pdgYPqCdgYaWpeY4U?usp=sharing" TargetMode="External"/></Relationships>
</file>

<file path=ppt/slides/_rels/slide9.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3.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jpeg"/><Relationship Id="rId9" Type="http://schemas.openxmlformats.org/officeDocument/2006/relationships/image" Target="../media/image14.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3532632" y="719326"/>
            <a:ext cx="7940040" cy="6138670"/>
          </a:xfrm>
          <a:prstGeom prst="rect">
            <a:avLst/>
          </a:prstGeom>
        </p:spPr>
      </p:pic>
      <p:pic>
        <p:nvPicPr>
          <p:cNvPr id="3" name="object 3"/>
          <p:cNvPicPr/>
          <p:nvPr/>
        </p:nvPicPr>
        <p:blipFill>
          <a:blip r:embed="rId3" cstate="print"/>
          <a:stretch>
            <a:fillRect/>
          </a:stretch>
        </p:blipFill>
        <p:spPr>
          <a:xfrm>
            <a:off x="719327" y="719327"/>
            <a:ext cx="1173480" cy="1082039"/>
          </a:xfrm>
          <a:prstGeom prst="rect">
            <a:avLst/>
          </a:prstGeom>
        </p:spPr>
      </p:pic>
      <p:sp>
        <p:nvSpPr>
          <p:cNvPr id="4" name="object 4"/>
          <p:cNvSpPr txBox="1">
            <a:spLocks noGrp="1"/>
          </p:cNvSpPr>
          <p:nvPr>
            <p:ph type="title"/>
          </p:nvPr>
        </p:nvSpPr>
        <p:spPr>
          <a:xfrm>
            <a:off x="707542" y="2559761"/>
            <a:ext cx="6226658" cy="965008"/>
          </a:xfrm>
          <a:prstGeom prst="rect">
            <a:avLst/>
          </a:prstGeom>
        </p:spPr>
        <p:txBody>
          <a:bodyPr vert="horz" wrap="square" lIns="0" tIns="66675" rIns="0" bIns="0" rtlCol="0">
            <a:spAutoFit/>
          </a:bodyPr>
          <a:lstStyle/>
          <a:p>
            <a:pPr marL="12700" marR="5080">
              <a:lnSpc>
                <a:spcPts val="3460"/>
              </a:lnSpc>
              <a:spcBef>
                <a:spcPts val="525"/>
              </a:spcBef>
            </a:pPr>
            <a:r>
              <a:rPr lang="en-US" sz="3200" b="1" spc="-70" dirty="0">
                <a:latin typeface="Times New Roman" panose="02020603050405020304" pitchFamily="18" charset="0"/>
                <a:cs typeface="Times New Roman" panose="02020603050405020304" pitchFamily="18" charset="0"/>
              </a:rPr>
              <a:t>Team </a:t>
            </a:r>
            <a:r>
              <a:rPr lang="en-US" sz="3200" b="1" spc="-70" dirty="0" err="1">
                <a:latin typeface="Times New Roman" panose="02020603050405020304" pitchFamily="18" charset="0"/>
                <a:cs typeface="Times New Roman" panose="02020603050405020304" pitchFamily="18" charset="0"/>
              </a:rPr>
              <a:t>EarlyBirds</a:t>
            </a:r>
            <a:r>
              <a:rPr lang="en-US" sz="3200" b="1" spc="-70" dirty="0">
                <a:latin typeface="Times New Roman" panose="02020603050405020304" pitchFamily="18" charset="0"/>
                <a:cs typeface="Times New Roman" panose="02020603050405020304" pitchFamily="18" charset="0"/>
              </a:rPr>
              <a:t>: </a:t>
            </a:r>
            <a:br>
              <a:rPr lang="en-US" sz="3200" b="1" spc="-70" dirty="0">
                <a:latin typeface="Times New Roman" panose="02020603050405020304" pitchFamily="18" charset="0"/>
                <a:cs typeface="Times New Roman" panose="02020603050405020304" pitchFamily="18" charset="0"/>
              </a:rPr>
            </a:br>
            <a:r>
              <a:rPr lang="en-US" sz="3200" b="1" spc="-70" dirty="0">
                <a:latin typeface="Times New Roman" panose="02020603050405020304" pitchFamily="18" charset="0"/>
                <a:cs typeface="Times New Roman" panose="02020603050405020304" pitchFamily="18" charset="0"/>
              </a:rPr>
              <a:t>HR Attrition Prediction System</a:t>
            </a:r>
            <a:endParaRPr sz="3200" dirty="0">
              <a:latin typeface="Times New Roman" panose="02020603050405020304" pitchFamily="18" charset="0"/>
              <a:cs typeface="Times New Roman" panose="02020603050405020304" pitchFamily="18" charset="0"/>
            </a:endParaRPr>
          </a:p>
        </p:txBody>
      </p:sp>
      <p:sp>
        <p:nvSpPr>
          <p:cNvPr id="5" name="object 5"/>
          <p:cNvSpPr txBox="1"/>
          <p:nvPr/>
        </p:nvSpPr>
        <p:spPr>
          <a:xfrm>
            <a:off x="635608" y="3894632"/>
            <a:ext cx="4012591" cy="2278637"/>
          </a:xfrm>
          <a:prstGeom prst="rect">
            <a:avLst/>
          </a:prstGeom>
        </p:spPr>
        <p:txBody>
          <a:bodyPr vert="horz" wrap="square" lIns="0" tIns="12700" rIns="0" bIns="0" rtlCol="0">
            <a:spAutoFit/>
          </a:bodyPr>
          <a:lstStyle/>
          <a:p>
            <a:pPr marL="12700" marR="5080">
              <a:lnSpc>
                <a:spcPct val="150100"/>
              </a:lnSpc>
              <a:spcBef>
                <a:spcPts val="100"/>
              </a:spcBef>
            </a:pPr>
            <a:r>
              <a:rPr lang="en-US" sz="2000" i="1" spc="-10" dirty="0" err="1">
                <a:solidFill>
                  <a:srgbClr val="EDEDED"/>
                </a:solidFill>
                <a:latin typeface="Times New Roman" panose="02020603050405020304" pitchFamily="18" charset="0"/>
                <a:cs typeface="Times New Roman" panose="02020603050405020304" pitchFamily="18" charset="0"/>
              </a:rPr>
              <a:t>Sairaj</a:t>
            </a:r>
            <a:r>
              <a:rPr lang="en-US" sz="2000" i="1" spc="-10" dirty="0">
                <a:solidFill>
                  <a:srgbClr val="EDEDED"/>
                </a:solidFill>
                <a:latin typeface="Times New Roman" panose="02020603050405020304" pitchFamily="18" charset="0"/>
                <a:cs typeface="Times New Roman" panose="02020603050405020304" pitchFamily="18" charset="0"/>
              </a:rPr>
              <a:t> Dixit</a:t>
            </a:r>
            <a:r>
              <a:rPr sz="2000" i="1" spc="-5" dirty="0">
                <a:solidFill>
                  <a:srgbClr val="EDEDED"/>
                </a:solidFill>
                <a:latin typeface="Times New Roman" panose="02020603050405020304" pitchFamily="18" charset="0"/>
                <a:cs typeface="Times New Roman" panose="02020603050405020304" pitchFamily="18" charset="0"/>
              </a:rPr>
              <a:t> </a:t>
            </a:r>
            <a:br>
              <a:rPr lang="en-US" sz="2000" i="1" spc="-5" dirty="0">
                <a:solidFill>
                  <a:srgbClr val="EDEDED"/>
                </a:solidFill>
                <a:latin typeface="Times New Roman" panose="02020603050405020304" pitchFamily="18" charset="0"/>
                <a:cs typeface="Times New Roman" panose="02020603050405020304" pitchFamily="18" charset="0"/>
              </a:rPr>
            </a:br>
            <a:r>
              <a:rPr lang="en-US" sz="2000" i="1" spc="-10" dirty="0" err="1">
                <a:solidFill>
                  <a:srgbClr val="EDEDED"/>
                </a:solidFill>
                <a:latin typeface="Times New Roman" panose="02020603050405020304" pitchFamily="18" charset="0"/>
                <a:cs typeface="Times New Roman" panose="02020603050405020304" pitchFamily="18" charset="0"/>
              </a:rPr>
              <a:t>Yogananda</a:t>
            </a:r>
            <a:r>
              <a:rPr lang="en-US" sz="2000" i="1" spc="-10" dirty="0">
                <a:solidFill>
                  <a:srgbClr val="EDEDED"/>
                </a:solidFill>
                <a:latin typeface="Times New Roman" panose="02020603050405020304" pitchFamily="18" charset="0"/>
                <a:cs typeface="Times New Roman" panose="02020603050405020304" pitchFamily="18" charset="0"/>
              </a:rPr>
              <a:t> Gone</a:t>
            </a:r>
            <a:r>
              <a:rPr sz="2000" i="1" spc="-10" dirty="0">
                <a:solidFill>
                  <a:srgbClr val="EDEDED"/>
                </a:solidFill>
                <a:latin typeface="Times New Roman" panose="02020603050405020304" pitchFamily="18" charset="0"/>
                <a:cs typeface="Times New Roman" panose="02020603050405020304" pitchFamily="18" charset="0"/>
              </a:rPr>
              <a:t> </a:t>
            </a:r>
            <a:r>
              <a:rPr sz="2000" i="1" spc="-5" dirty="0">
                <a:solidFill>
                  <a:srgbClr val="EDEDED"/>
                </a:solidFill>
                <a:latin typeface="Times New Roman" panose="02020603050405020304" pitchFamily="18" charset="0"/>
                <a:cs typeface="Times New Roman" panose="02020603050405020304" pitchFamily="18" charset="0"/>
              </a:rPr>
              <a:t> </a:t>
            </a:r>
            <a:br>
              <a:rPr lang="en-US" sz="2000" i="1" spc="-5" dirty="0">
                <a:solidFill>
                  <a:srgbClr val="EDEDED"/>
                </a:solidFill>
                <a:latin typeface="Times New Roman" panose="02020603050405020304" pitchFamily="18" charset="0"/>
                <a:cs typeface="Times New Roman" panose="02020603050405020304" pitchFamily="18" charset="0"/>
              </a:rPr>
            </a:br>
            <a:r>
              <a:rPr lang="en-US" sz="2000" i="1" spc="-10" dirty="0" err="1">
                <a:solidFill>
                  <a:srgbClr val="EDEDED"/>
                </a:solidFill>
                <a:latin typeface="Times New Roman" panose="02020603050405020304" pitchFamily="18" charset="0"/>
                <a:cs typeface="Times New Roman" panose="02020603050405020304" pitchFamily="18" charset="0"/>
              </a:rPr>
              <a:t>Nikshita</a:t>
            </a:r>
            <a:r>
              <a:rPr lang="en-US" sz="2000" i="1" spc="-10" dirty="0">
                <a:solidFill>
                  <a:srgbClr val="EDEDED"/>
                </a:solidFill>
                <a:latin typeface="Times New Roman" panose="02020603050405020304" pitchFamily="18" charset="0"/>
                <a:cs typeface="Times New Roman" panose="02020603050405020304" pitchFamily="18" charset="0"/>
              </a:rPr>
              <a:t> </a:t>
            </a:r>
            <a:r>
              <a:rPr lang="en-US" sz="2000" i="1" spc="-10" dirty="0" err="1">
                <a:solidFill>
                  <a:srgbClr val="EDEDED"/>
                </a:solidFill>
                <a:latin typeface="Times New Roman" panose="02020603050405020304" pitchFamily="18" charset="0"/>
                <a:cs typeface="Times New Roman" panose="02020603050405020304" pitchFamily="18" charset="0"/>
              </a:rPr>
              <a:t>Burde</a:t>
            </a:r>
            <a:endParaRPr lang="en-US" sz="2000" i="1" spc="-10" dirty="0">
              <a:solidFill>
                <a:srgbClr val="EDEDED"/>
              </a:solidFill>
              <a:latin typeface="Times New Roman" panose="02020603050405020304" pitchFamily="18" charset="0"/>
              <a:cs typeface="Times New Roman" panose="02020603050405020304" pitchFamily="18" charset="0"/>
            </a:endParaRPr>
          </a:p>
          <a:p>
            <a:pPr marL="12700" marR="5080">
              <a:lnSpc>
                <a:spcPct val="150100"/>
              </a:lnSpc>
              <a:spcBef>
                <a:spcPts val="100"/>
              </a:spcBef>
            </a:pPr>
            <a:r>
              <a:rPr lang="en-US" sz="2000" i="1" spc="-10" dirty="0">
                <a:solidFill>
                  <a:srgbClr val="EDEDED"/>
                </a:solidFill>
                <a:latin typeface="Times New Roman" panose="02020603050405020304" pitchFamily="18" charset="0"/>
                <a:cs typeface="Times New Roman" panose="02020603050405020304" pitchFamily="18" charset="0"/>
              </a:rPr>
              <a:t>Abhijit Joshi</a:t>
            </a:r>
            <a:r>
              <a:rPr sz="2000" i="1" spc="-5" dirty="0">
                <a:solidFill>
                  <a:srgbClr val="EDEDED"/>
                </a:solidFill>
                <a:latin typeface="Times New Roman" panose="02020603050405020304" pitchFamily="18" charset="0"/>
                <a:cs typeface="Times New Roman" panose="02020603050405020304" pitchFamily="18" charset="0"/>
              </a:rPr>
              <a:t> </a:t>
            </a:r>
            <a:r>
              <a:rPr sz="2000" i="1" spc="-60" dirty="0">
                <a:solidFill>
                  <a:srgbClr val="EDEDED"/>
                </a:solidFill>
                <a:latin typeface="Times New Roman" panose="02020603050405020304" pitchFamily="18" charset="0"/>
                <a:cs typeface="Times New Roman" panose="02020603050405020304" pitchFamily="18" charset="0"/>
              </a:rPr>
              <a:t> </a:t>
            </a:r>
            <a:r>
              <a:rPr sz="2000" i="1" spc="-5" dirty="0">
                <a:solidFill>
                  <a:srgbClr val="EDEDED"/>
                </a:solidFill>
                <a:latin typeface="Times New Roman" panose="02020603050405020304" pitchFamily="18" charset="0"/>
                <a:cs typeface="Times New Roman" panose="02020603050405020304" pitchFamily="18" charset="0"/>
              </a:rPr>
              <a:t> </a:t>
            </a:r>
            <a:r>
              <a:rPr sz="2000" i="1" spc="-370" dirty="0">
                <a:solidFill>
                  <a:srgbClr val="EDEDED"/>
                </a:solidFill>
                <a:latin typeface="Times New Roman" panose="02020603050405020304" pitchFamily="18" charset="0"/>
                <a:cs typeface="Times New Roman" panose="02020603050405020304" pitchFamily="18" charset="0"/>
              </a:rPr>
              <a:t> </a:t>
            </a:r>
            <a:br>
              <a:rPr lang="en-US" sz="2000" i="1" spc="-370" dirty="0">
                <a:solidFill>
                  <a:srgbClr val="EDEDED"/>
                </a:solidFill>
                <a:latin typeface="Times New Roman" panose="02020603050405020304" pitchFamily="18" charset="0"/>
                <a:cs typeface="Times New Roman" panose="02020603050405020304" pitchFamily="18" charset="0"/>
              </a:rPr>
            </a:br>
            <a:r>
              <a:rPr lang="en-US" sz="2000" i="1" spc="-15" dirty="0" err="1">
                <a:solidFill>
                  <a:srgbClr val="EDEDED"/>
                </a:solidFill>
                <a:latin typeface="Times New Roman" panose="02020603050405020304" pitchFamily="18" charset="0"/>
                <a:cs typeface="Times New Roman" panose="02020603050405020304" pitchFamily="18" charset="0"/>
              </a:rPr>
              <a:t>Avdhut</a:t>
            </a:r>
            <a:r>
              <a:rPr lang="en-US" sz="2000" i="1" spc="-15" dirty="0">
                <a:solidFill>
                  <a:srgbClr val="EDEDED"/>
                </a:solidFill>
                <a:latin typeface="Times New Roman" panose="02020603050405020304" pitchFamily="18" charset="0"/>
                <a:cs typeface="Times New Roman" panose="02020603050405020304" pitchFamily="18" charset="0"/>
              </a:rPr>
              <a:t> Kulkarni</a:t>
            </a:r>
            <a:endParaRPr sz="2000" i="1" dirty="0">
              <a:latin typeface="Times New Roman" panose="02020603050405020304" pitchFamily="18" charset="0"/>
              <a:cs typeface="Times New Roman" panose="02020603050405020304" pitchFamily="18" charset="0"/>
            </a:endParaRPr>
          </a:p>
        </p:txBody>
      </p:sp>
      <p:sp>
        <p:nvSpPr>
          <p:cNvPr id="6" name="object 7">
            <a:extLst>
              <a:ext uri="{FF2B5EF4-FFF2-40B4-BE49-F238E27FC236}">
                <a16:creationId xmlns:a16="http://schemas.microsoft.com/office/drawing/2014/main" id="{5EC36EB0-4C3D-4D26-803A-588CB5CA84A5}"/>
              </a:ext>
            </a:extLst>
          </p:cNvPr>
          <p:cNvSpPr txBox="1">
            <a:spLocks noGrp="1"/>
          </p:cNvSpPr>
          <p:nvPr>
            <p:ph type="sldNum" sz="quarter" idx="7"/>
          </p:nvPr>
        </p:nvSpPr>
        <p:spPr>
          <a:xfrm>
            <a:off x="6032626" y="6400800"/>
            <a:ext cx="215773" cy="125034"/>
          </a:xfrm>
          <a:prstGeom prst="rect">
            <a:avLst/>
          </a:prstGeom>
        </p:spPr>
        <p:txBody>
          <a:bodyPr vert="horz" wrap="square" lIns="0" tIns="1905" rIns="0" bIns="0" rtlCol="0">
            <a:spAutoFit/>
          </a:bodyPr>
          <a:lstStyle/>
          <a:p>
            <a:pPr marL="38100">
              <a:lnSpc>
                <a:spcPct val="100000"/>
              </a:lnSpc>
              <a:spcBef>
                <a:spcPts val="15"/>
              </a:spcBef>
            </a:pPr>
            <a:fld id="{81D60167-4931-47E6-BA6A-407CBD079E47}" type="slidenum">
              <a:rPr spc="-5" dirty="0"/>
              <a:t>1</a:t>
            </a:fld>
            <a:endParaRPr spc="-5" dirty="0"/>
          </a:p>
        </p:txBody>
      </p:sp>
      <p:sp>
        <p:nvSpPr>
          <p:cNvPr id="7" name="object 32">
            <a:extLst>
              <a:ext uri="{FF2B5EF4-FFF2-40B4-BE49-F238E27FC236}">
                <a16:creationId xmlns:a16="http://schemas.microsoft.com/office/drawing/2014/main" id="{32633527-DE2F-43D3-BE7A-5F13002BAE56}"/>
              </a:ext>
            </a:extLst>
          </p:cNvPr>
          <p:cNvSpPr txBox="1"/>
          <p:nvPr/>
        </p:nvSpPr>
        <p:spPr>
          <a:xfrm>
            <a:off x="347268" y="6345202"/>
            <a:ext cx="1811655" cy="125034"/>
          </a:xfrm>
          <a:prstGeom prst="rect">
            <a:avLst/>
          </a:prstGeom>
        </p:spPr>
        <p:txBody>
          <a:bodyPr vert="horz" wrap="square" lIns="0" tIns="1905" rIns="0" bIns="0" rtlCol="0">
            <a:spAutoFit/>
          </a:bodyPr>
          <a:lstStyle/>
          <a:p>
            <a:pPr marL="12700">
              <a:lnSpc>
                <a:spcPct val="100000"/>
              </a:lnSpc>
              <a:spcBef>
                <a:spcPts val="15"/>
              </a:spcBef>
            </a:pPr>
            <a:r>
              <a:rPr sz="800" spc="-10" dirty="0">
                <a:solidFill>
                  <a:srgbClr val="79787E"/>
                </a:solidFill>
                <a:latin typeface="Arial MT"/>
                <a:cs typeface="Arial MT"/>
              </a:rPr>
              <a:t>Confidential</a:t>
            </a:r>
            <a:r>
              <a:rPr sz="800" spc="95" dirty="0">
                <a:solidFill>
                  <a:srgbClr val="79787E"/>
                </a:solidFill>
                <a:latin typeface="Arial MT"/>
                <a:cs typeface="Arial MT"/>
              </a:rPr>
              <a:t> </a:t>
            </a:r>
            <a:r>
              <a:rPr sz="800" spc="-10" dirty="0">
                <a:solidFill>
                  <a:srgbClr val="79787E"/>
                </a:solidFill>
                <a:latin typeface="Arial MT"/>
                <a:cs typeface="Arial MT"/>
              </a:rPr>
              <a:t>©</a:t>
            </a:r>
            <a:r>
              <a:rPr sz="800" dirty="0">
                <a:solidFill>
                  <a:srgbClr val="79787E"/>
                </a:solidFill>
                <a:latin typeface="Arial MT"/>
                <a:cs typeface="Arial MT"/>
              </a:rPr>
              <a:t> </a:t>
            </a:r>
            <a:r>
              <a:rPr sz="800" spc="-15" dirty="0">
                <a:solidFill>
                  <a:srgbClr val="79787E"/>
                </a:solidFill>
                <a:latin typeface="Arial MT"/>
                <a:cs typeface="Arial MT"/>
              </a:rPr>
              <a:t>202</a:t>
            </a:r>
            <a:r>
              <a:rPr lang="en-US" sz="800" spc="-15" dirty="0">
                <a:solidFill>
                  <a:srgbClr val="79787E"/>
                </a:solidFill>
                <a:latin typeface="Arial MT"/>
                <a:cs typeface="Arial MT"/>
              </a:rPr>
              <a:t>2</a:t>
            </a:r>
            <a:r>
              <a:rPr sz="800" spc="80" dirty="0">
                <a:solidFill>
                  <a:srgbClr val="79787E"/>
                </a:solidFill>
                <a:latin typeface="Arial MT"/>
                <a:cs typeface="Arial MT"/>
              </a:rPr>
              <a:t> </a:t>
            </a:r>
            <a:r>
              <a:rPr sz="800" spc="-15" dirty="0">
                <a:solidFill>
                  <a:srgbClr val="79787E"/>
                </a:solidFill>
                <a:latin typeface="Arial MT"/>
                <a:cs typeface="Arial MT"/>
              </a:rPr>
              <a:t>Persistent</a:t>
            </a:r>
            <a:r>
              <a:rPr sz="800" spc="100" dirty="0">
                <a:solidFill>
                  <a:srgbClr val="79787E"/>
                </a:solidFill>
                <a:latin typeface="Arial MT"/>
                <a:cs typeface="Arial MT"/>
              </a:rPr>
              <a:t> </a:t>
            </a:r>
            <a:r>
              <a:rPr sz="800" spc="-20" dirty="0">
                <a:solidFill>
                  <a:srgbClr val="79787E"/>
                </a:solidFill>
                <a:latin typeface="Arial MT"/>
                <a:cs typeface="Arial MT"/>
              </a:rPr>
              <a:t>Systems</a:t>
            </a:r>
            <a:endParaRPr sz="800" dirty="0">
              <a:latin typeface="Arial MT"/>
              <a:cs typeface="Arial M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12192000" cy="6858000"/>
            <a:chOff x="0" y="0"/>
            <a:chExt cx="12192000" cy="6858000"/>
          </a:xfrm>
        </p:grpSpPr>
        <p:pic>
          <p:nvPicPr>
            <p:cNvPr id="3" name="object 3"/>
            <p:cNvPicPr/>
            <p:nvPr/>
          </p:nvPicPr>
          <p:blipFill>
            <a:blip r:embed="rId2" cstate="print"/>
            <a:stretch>
              <a:fillRect/>
            </a:stretch>
          </p:blipFill>
          <p:spPr>
            <a:xfrm>
              <a:off x="11433047" y="6230111"/>
              <a:ext cx="390144" cy="359663"/>
            </a:xfrm>
            <a:prstGeom prst="rect">
              <a:avLst/>
            </a:prstGeom>
          </p:spPr>
        </p:pic>
        <p:pic>
          <p:nvPicPr>
            <p:cNvPr id="4" name="object 4"/>
            <p:cNvPicPr/>
            <p:nvPr/>
          </p:nvPicPr>
          <p:blipFill>
            <a:blip r:embed="rId3" cstate="print"/>
            <a:stretch>
              <a:fillRect/>
            </a:stretch>
          </p:blipFill>
          <p:spPr>
            <a:xfrm>
              <a:off x="0" y="0"/>
              <a:ext cx="12192000" cy="6857999"/>
            </a:xfrm>
            <a:prstGeom prst="rect">
              <a:avLst/>
            </a:prstGeom>
          </p:spPr>
        </p:pic>
      </p:grpSp>
      <p:sp>
        <p:nvSpPr>
          <p:cNvPr id="5" name="object 5"/>
          <p:cNvSpPr txBox="1"/>
          <p:nvPr/>
        </p:nvSpPr>
        <p:spPr>
          <a:xfrm>
            <a:off x="347268" y="387476"/>
            <a:ext cx="9230995" cy="259686"/>
          </a:xfrm>
          <a:prstGeom prst="rect">
            <a:avLst/>
          </a:prstGeom>
        </p:spPr>
        <p:txBody>
          <a:bodyPr vert="horz" wrap="square" lIns="0" tIns="13335" rIns="0" bIns="0" rtlCol="0">
            <a:spAutoFit/>
          </a:bodyPr>
          <a:lstStyle/>
          <a:p>
            <a:pPr marL="12700">
              <a:lnSpc>
                <a:spcPct val="100000"/>
              </a:lnSpc>
              <a:spcBef>
                <a:spcPts val="105"/>
              </a:spcBef>
            </a:pPr>
            <a:r>
              <a:rPr lang="en-US" sz="1600" b="1" spc="5" dirty="0">
                <a:solidFill>
                  <a:srgbClr val="EDEDED"/>
                </a:solidFill>
                <a:latin typeface="Arial"/>
                <a:cs typeface="Arial"/>
              </a:rPr>
              <a:t>Workflow of HR Attrition Prediction Using IBM Watson Studio and IBM’s </a:t>
            </a:r>
            <a:r>
              <a:rPr lang="en-US" sz="1600" b="1" spc="5" dirty="0" err="1">
                <a:solidFill>
                  <a:srgbClr val="EDEDED"/>
                </a:solidFill>
                <a:latin typeface="Arial"/>
                <a:cs typeface="Arial"/>
              </a:rPr>
              <a:t>AutoAI</a:t>
            </a:r>
            <a:r>
              <a:rPr lang="en-US" sz="1600" b="1" spc="5" dirty="0">
                <a:solidFill>
                  <a:srgbClr val="EDEDED"/>
                </a:solidFill>
                <a:latin typeface="Arial"/>
                <a:cs typeface="Arial"/>
              </a:rPr>
              <a:t> Service</a:t>
            </a:r>
            <a:endParaRPr sz="1600" dirty="0">
              <a:latin typeface="Arial"/>
              <a:cs typeface="Arial"/>
            </a:endParaRPr>
          </a:p>
        </p:txBody>
      </p:sp>
      <p:sp>
        <p:nvSpPr>
          <p:cNvPr id="6" name="object 6"/>
          <p:cNvSpPr txBox="1"/>
          <p:nvPr/>
        </p:nvSpPr>
        <p:spPr>
          <a:xfrm>
            <a:off x="6550025" y="850226"/>
            <a:ext cx="5641975" cy="859851"/>
          </a:xfrm>
          <a:prstGeom prst="rect">
            <a:avLst/>
          </a:prstGeom>
          <a:solidFill>
            <a:srgbClr val="221E28"/>
          </a:solidFill>
        </p:spPr>
        <p:txBody>
          <a:bodyPr vert="horz" wrap="square" lIns="0" tIns="160655" rIns="0" bIns="0" rtlCol="0">
            <a:spAutoFit/>
          </a:bodyPr>
          <a:lstStyle/>
          <a:p>
            <a:pPr>
              <a:lnSpc>
                <a:spcPct val="100000"/>
              </a:lnSpc>
              <a:spcBef>
                <a:spcPts val="1265"/>
              </a:spcBef>
            </a:pPr>
            <a:r>
              <a:rPr sz="1600" dirty="0">
                <a:solidFill>
                  <a:srgbClr val="FC5F07"/>
                </a:solidFill>
                <a:latin typeface="Arial MT"/>
                <a:cs typeface="Arial MT"/>
              </a:rPr>
              <a:t>\</a:t>
            </a:r>
            <a:r>
              <a:rPr sz="1600" spc="55" dirty="0">
                <a:solidFill>
                  <a:srgbClr val="FC5F07"/>
                </a:solidFill>
                <a:latin typeface="Arial MT"/>
                <a:cs typeface="Arial MT"/>
              </a:rPr>
              <a:t> </a:t>
            </a:r>
            <a:r>
              <a:rPr lang="en-US" sz="1600" spc="-15" dirty="0">
                <a:solidFill>
                  <a:srgbClr val="EDEDED"/>
                </a:solidFill>
                <a:latin typeface="Arial MT"/>
                <a:cs typeface="Arial MT"/>
              </a:rPr>
              <a:t>Random Forest Classifier </a:t>
            </a:r>
            <a:r>
              <a:rPr sz="1600" spc="-10" dirty="0">
                <a:solidFill>
                  <a:srgbClr val="EDEDED"/>
                </a:solidFill>
                <a:latin typeface="Arial MT"/>
                <a:cs typeface="Arial MT"/>
              </a:rPr>
              <a:t>Model</a:t>
            </a:r>
            <a:r>
              <a:rPr lang="en-US" sz="1600" spc="-10" dirty="0">
                <a:solidFill>
                  <a:srgbClr val="EDEDED"/>
                </a:solidFill>
                <a:latin typeface="Arial MT"/>
                <a:cs typeface="Arial MT"/>
              </a:rPr>
              <a:t> – 85.9% Accuracy</a:t>
            </a:r>
            <a:endParaRPr sz="1600" dirty="0">
              <a:latin typeface="Arial MT"/>
              <a:cs typeface="Arial MT"/>
            </a:endParaRPr>
          </a:p>
          <a:p>
            <a:pPr>
              <a:lnSpc>
                <a:spcPct val="100000"/>
              </a:lnSpc>
              <a:spcBef>
                <a:spcPts val="1585"/>
              </a:spcBef>
            </a:pPr>
            <a:r>
              <a:rPr sz="1600" dirty="0">
                <a:solidFill>
                  <a:srgbClr val="FC5F07"/>
                </a:solidFill>
                <a:latin typeface="Arial MT"/>
                <a:cs typeface="Arial MT"/>
              </a:rPr>
              <a:t>\</a:t>
            </a:r>
            <a:r>
              <a:rPr sz="1600" spc="520" dirty="0">
                <a:solidFill>
                  <a:srgbClr val="FC5F07"/>
                </a:solidFill>
                <a:latin typeface="Arial MT"/>
                <a:cs typeface="Arial MT"/>
              </a:rPr>
              <a:t> </a:t>
            </a:r>
            <a:r>
              <a:rPr sz="1600" spc="-5" dirty="0">
                <a:solidFill>
                  <a:srgbClr val="EDEDED"/>
                </a:solidFill>
                <a:latin typeface="Arial MT"/>
                <a:cs typeface="Arial MT"/>
              </a:rPr>
              <a:t>Dataset</a:t>
            </a:r>
            <a:r>
              <a:rPr sz="1600" spc="-25" dirty="0">
                <a:solidFill>
                  <a:srgbClr val="EDEDED"/>
                </a:solidFill>
                <a:latin typeface="Arial MT"/>
                <a:cs typeface="Arial MT"/>
              </a:rPr>
              <a:t> </a:t>
            </a:r>
            <a:r>
              <a:rPr sz="1600" spc="-5" dirty="0">
                <a:solidFill>
                  <a:srgbClr val="EDEDED"/>
                </a:solidFill>
                <a:latin typeface="Arial MT"/>
                <a:cs typeface="Arial MT"/>
              </a:rPr>
              <a:t>reference:</a:t>
            </a:r>
            <a:r>
              <a:rPr sz="1600" spc="35" dirty="0">
                <a:solidFill>
                  <a:srgbClr val="EDEDED"/>
                </a:solidFill>
                <a:latin typeface="Arial MT"/>
                <a:cs typeface="Arial MT"/>
              </a:rPr>
              <a:t> </a:t>
            </a:r>
            <a:r>
              <a:rPr lang="en-US" sz="1600" u="heavy" spc="-5" dirty="0">
                <a:solidFill>
                  <a:srgbClr val="FC5F07"/>
                </a:solidFill>
                <a:uFill>
                  <a:solidFill>
                    <a:srgbClr val="FC5F07"/>
                  </a:solidFill>
                </a:uFill>
                <a:latin typeface="Arial MT"/>
                <a:cs typeface="Arial MT"/>
                <a:hlinkClick r:id="rId4"/>
              </a:rPr>
              <a:t>HR-Attrition-Prediction-IBM-Dataset</a:t>
            </a:r>
            <a:endParaRPr sz="1600" dirty="0">
              <a:latin typeface="Arial MT"/>
              <a:cs typeface="Arial MT"/>
            </a:endParaRPr>
          </a:p>
        </p:txBody>
      </p:sp>
      <p:sp>
        <p:nvSpPr>
          <p:cNvPr id="12" name="object 12"/>
          <p:cNvSpPr txBox="1">
            <a:spLocks noGrp="1"/>
          </p:cNvSpPr>
          <p:nvPr>
            <p:ph type="title"/>
          </p:nvPr>
        </p:nvSpPr>
        <p:spPr>
          <a:prstGeom prst="rect">
            <a:avLst/>
          </a:prstGeom>
        </p:spPr>
        <p:txBody>
          <a:bodyPr vert="horz" wrap="square" lIns="0" tIns="12700" rIns="0" bIns="0" rtlCol="0">
            <a:spAutoFit/>
          </a:bodyPr>
          <a:lstStyle/>
          <a:p>
            <a:pPr marL="7781925">
              <a:lnSpc>
                <a:spcPct val="100000"/>
              </a:lnSpc>
              <a:spcBef>
                <a:spcPts val="100"/>
              </a:spcBef>
            </a:pPr>
            <a:r>
              <a:rPr dirty="0"/>
              <a:t>D</a:t>
            </a:r>
            <a:r>
              <a:rPr spc="-25" dirty="0"/>
              <a:t>e</a:t>
            </a:r>
            <a:r>
              <a:rPr dirty="0"/>
              <a:t>mo</a:t>
            </a:r>
          </a:p>
        </p:txBody>
      </p:sp>
      <p:sp>
        <p:nvSpPr>
          <p:cNvPr id="14" name="object 14"/>
          <p:cNvSpPr txBox="1">
            <a:spLocks noGrp="1"/>
          </p:cNvSpPr>
          <p:nvPr>
            <p:ph type="sldNum" sz="quarter" idx="7"/>
          </p:nvPr>
        </p:nvSpPr>
        <p:spPr>
          <a:xfrm>
            <a:off x="6032626" y="6345203"/>
            <a:ext cx="215773" cy="125034"/>
          </a:xfrm>
          <a:prstGeom prst="rect">
            <a:avLst/>
          </a:prstGeom>
        </p:spPr>
        <p:txBody>
          <a:bodyPr vert="horz" wrap="square" lIns="0" tIns="1905" rIns="0" bIns="0" rtlCol="0">
            <a:spAutoFit/>
          </a:bodyPr>
          <a:lstStyle/>
          <a:p>
            <a:pPr marL="38100">
              <a:lnSpc>
                <a:spcPct val="100000"/>
              </a:lnSpc>
              <a:spcBef>
                <a:spcPts val="15"/>
              </a:spcBef>
            </a:pPr>
            <a:fld id="{81D60167-4931-47E6-BA6A-407CBD079E47}" type="slidenum">
              <a:rPr spc="-5" dirty="0"/>
              <a:t>10</a:t>
            </a:fld>
            <a:endParaRPr spc="-5" dirty="0"/>
          </a:p>
        </p:txBody>
      </p:sp>
      <p:sp>
        <p:nvSpPr>
          <p:cNvPr id="15" name="object 32">
            <a:extLst>
              <a:ext uri="{FF2B5EF4-FFF2-40B4-BE49-F238E27FC236}">
                <a16:creationId xmlns:a16="http://schemas.microsoft.com/office/drawing/2014/main" id="{57C163B5-6C2F-4728-93B9-344216B63A43}"/>
              </a:ext>
            </a:extLst>
          </p:cNvPr>
          <p:cNvSpPr txBox="1"/>
          <p:nvPr/>
        </p:nvSpPr>
        <p:spPr>
          <a:xfrm>
            <a:off x="347268" y="6345202"/>
            <a:ext cx="1811655" cy="125034"/>
          </a:xfrm>
          <a:prstGeom prst="rect">
            <a:avLst/>
          </a:prstGeom>
        </p:spPr>
        <p:txBody>
          <a:bodyPr vert="horz" wrap="square" lIns="0" tIns="1905" rIns="0" bIns="0" rtlCol="0">
            <a:spAutoFit/>
          </a:bodyPr>
          <a:lstStyle/>
          <a:p>
            <a:pPr marL="12700">
              <a:lnSpc>
                <a:spcPct val="100000"/>
              </a:lnSpc>
              <a:spcBef>
                <a:spcPts val="15"/>
              </a:spcBef>
            </a:pPr>
            <a:r>
              <a:rPr sz="800" spc="-10" dirty="0">
                <a:solidFill>
                  <a:srgbClr val="79787E"/>
                </a:solidFill>
                <a:latin typeface="Arial MT"/>
                <a:cs typeface="Arial MT"/>
              </a:rPr>
              <a:t>Confidential</a:t>
            </a:r>
            <a:r>
              <a:rPr sz="800" spc="95" dirty="0">
                <a:solidFill>
                  <a:srgbClr val="79787E"/>
                </a:solidFill>
                <a:latin typeface="Arial MT"/>
                <a:cs typeface="Arial MT"/>
              </a:rPr>
              <a:t> </a:t>
            </a:r>
            <a:r>
              <a:rPr sz="800" spc="-10" dirty="0">
                <a:solidFill>
                  <a:srgbClr val="79787E"/>
                </a:solidFill>
                <a:latin typeface="Arial MT"/>
                <a:cs typeface="Arial MT"/>
              </a:rPr>
              <a:t>©</a:t>
            </a:r>
            <a:r>
              <a:rPr sz="800" dirty="0">
                <a:solidFill>
                  <a:srgbClr val="79787E"/>
                </a:solidFill>
                <a:latin typeface="Arial MT"/>
                <a:cs typeface="Arial MT"/>
              </a:rPr>
              <a:t> </a:t>
            </a:r>
            <a:r>
              <a:rPr sz="800" spc="-15" dirty="0">
                <a:solidFill>
                  <a:srgbClr val="79787E"/>
                </a:solidFill>
                <a:latin typeface="Arial MT"/>
                <a:cs typeface="Arial MT"/>
              </a:rPr>
              <a:t>202</a:t>
            </a:r>
            <a:r>
              <a:rPr lang="en-US" sz="800" spc="-15" dirty="0">
                <a:solidFill>
                  <a:srgbClr val="79787E"/>
                </a:solidFill>
                <a:latin typeface="Arial MT"/>
                <a:cs typeface="Arial MT"/>
              </a:rPr>
              <a:t>2</a:t>
            </a:r>
            <a:r>
              <a:rPr sz="800" spc="80" dirty="0">
                <a:solidFill>
                  <a:srgbClr val="79787E"/>
                </a:solidFill>
                <a:latin typeface="Arial MT"/>
                <a:cs typeface="Arial MT"/>
              </a:rPr>
              <a:t> </a:t>
            </a:r>
            <a:r>
              <a:rPr sz="800" spc="-15" dirty="0">
                <a:solidFill>
                  <a:srgbClr val="79787E"/>
                </a:solidFill>
                <a:latin typeface="Arial MT"/>
                <a:cs typeface="Arial MT"/>
              </a:rPr>
              <a:t>Persistent</a:t>
            </a:r>
            <a:r>
              <a:rPr sz="800" spc="100" dirty="0">
                <a:solidFill>
                  <a:srgbClr val="79787E"/>
                </a:solidFill>
                <a:latin typeface="Arial MT"/>
                <a:cs typeface="Arial MT"/>
              </a:rPr>
              <a:t> </a:t>
            </a:r>
            <a:r>
              <a:rPr sz="800" spc="-20" dirty="0">
                <a:solidFill>
                  <a:srgbClr val="79787E"/>
                </a:solidFill>
                <a:latin typeface="Arial MT"/>
                <a:cs typeface="Arial MT"/>
              </a:rPr>
              <a:t>Systems</a:t>
            </a:r>
            <a:endParaRPr sz="800" dirty="0">
              <a:latin typeface="Arial MT"/>
              <a:cs typeface="Arial MT"/>
            </a:endParaRPr>
          </a:p>
        </p:txBody>
      </p:sp>
      <p:pic>
        <p:nvPicPr>
          <p:cNvPr id="19" name="Picture 18">
            <a:extLst>
              <a:ext uri="{FF2B5EF4-FFF2-40B4-BE49-F238E27FC236}">
                <a16:creationId xmlns:a16="http://schemas.microsoft.com/office/drawing/2014/main" id="{F6F9A800-3EDC-4D05-BFBA-CEE35E37BB04}"/>
              </a:ext>
            </a:extLst>
          </p:cNvPr>
          <p:cNvPicPr>
            <a:picLocks noChangeAspect="1"/>
          </p:cNvPicPr>
          <p:nvPr/>
        </p:nvPicPr>
        <p:blipFill>
          <a:blip r:embed="rId5"/>
          <a:stretch>
            <a:fillRect/>
          </a:stretch>
        </p:blipFill>
        <p:spPr>
          <a:xfrm>
            <a:off x="347268" y="850226"/>
            <a:ext cx="5477346" cy="5011772"/>
          </a:xfrm>
          <a:prstGeom prst="rect">
            <a:avLst/>
          </a:prstGeom>
        </p:spPr>
      </p:pic>
      <p:sp>
        <p:nvSpPr>
          <p:cNvPr id="11" name="TextBox 10">
            <a:extLst>
              <a:ext uri="{FF2B5EF4-FFF2-40B4-BE49-F238E27FC236}">
                <a16:creationId xmlns:a16="http://schemas.microsoft.com/office/drawing/2014/main" id="{2E735307-01D5-43B6-9660-C9E50858F6DC}"/>
              </a:ext>
            </a:extLst>
          </p:cNvPr>
          <p:cNvSpPr txBox="1"/>
          <p:nvPr/>
        </p:nvSpPr>
        <p:spPr>
          <a:xfrm>
            <a:off x="8974014" y="3770623"/>
            <a:ext cx="2895600" cy="369332"/>
          </a:xfrm>
          <a:prstGeom prst="rect">
            <a:avLst/>
          </a:prstGeom>
          <a:noFill/>
        </p:spPr>
        <p:txBody>
          <a:bodyPr wrap="square" rtlCol="0">
            <a:spAutoFit/>
          </a:bodyPr>
          <a:lstStyle/>
          <a:p>
            <a:r>
              <a:rPr lang="en-US" u="sng" dirty="0">
                <a:solidFill>
                  <a:schemeClr val="accent6">
                    <a:lumMod val="75000"/>
                  </a:schemeClr>
                </a:solidFill>
                <a:hlinkClick r:id="rId6"/>
              </a:rPr>
              <a:t>Model_Deployment_Link</a:t>
            </a:r>
            <a:endParaRPr lang="en-IN" u="sng" dirty="0">
              <a:solidFill>
                <a:schemeClr val="accent6">
                  <a:lumMod val="75000"/>
                </a:schemeClr>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12192000" cy="6858000"/>
            <a:chOff x="0" y="0"/>
            <a:chExt cx="12192000" cy="6858000"/>
          </a:xfrm>
        </p:grpSpPr>
        <p:pic>
          <p:nvPicPr>
            <p:cNvPr id="3" name="object 3"/>
            <p:cNvPicPr/>
            <p:nvPr/>
          </p:nvPicPr>
          <p:blipFill>
            <a:blip r:embed="rId2" cstate="print"/>
            <a:stretch>
              <a:fillRect/>
            </a:stretch>
          </p:blipFill>
          <p:spPr>
            <a:xfrm>
              <a:off x="11433047" y="6230111"/>
              <a:ext cx="390144" cy="359663"/>
            </a:xfrm>
            <a:prstGeom prst="rect">
              <a:avLst/>
            </a:prstGeom>
          </p:spPr>
        </p:pic>
        <p:pic>
          <p:nvPicPr>
            <p:cNvPr id="4" name="object 4"/>
            <p:cNvPicPr/>
            <p:nvPr/>
          </p:nvPicPr>
          <p:blipFill>
            <a:blip r:embed="rId3" cstate="print"/>
            <a:stretch>
              <a:fillRect/>
            </a:stretch>
          </p:blipFill>
          <p:spPr>
            <a:xfrm>
              <a:off x="0" y="0"/>
              <a:ext cx="12192000" cy="6857999"/>
            </a:xfrm>
            <a:prstGeom prst="rect">
              <a:avLst/>
            </a:prstGeom>
          </p:spPr>
        </p:pic>
      </p:grpSp>
      <p:sp>
        <p:nvSpPr>
          <p:cNvPr id="5" name="object 5"/>
          <p:cNvSpPr txBox="1"/>
          <p:nvPr/>
        </p:nvSpPr>
        <p:spPr>
          <a:xfrm>
            <a:off x="347268" y="387476"/>
            <a:ext cx="9230995" cy="259686"/>
          </a:xfrm>
          <a:prstGeom prst="rect">
            <a:avLst/>
          </a:prstGeom>
        </p:spPr>
        <p:txBody>
          <a:bodyPr vert="horz" wrap="square" lIns="0" tIns="13335" rIns="0" bIns="0" rtlCol="0">
            <a:spAutoFit/>
          </a:bodyPr>
          <a:lstStyle/>
          <a:p>
            <a:pPr marL="12700">
              <a:lnSpc>
                <a:spcPct val="100000"/>
              </a:lnSpc>
              <a:spcBef>
                <a:spcPts val="105"/>
              </a:spcBef>
            </a:pPr>
            <a:r>
              <a:rPr lang="en-US" sz="1600" b="1" spc="5" dirty="0">
                <a:solidFill>
                  <a:srgbClr val="EDEDED"/>
                </a:solidFill>
                <a:latin typeface="Arial"/>
                <a:cs typeface="Arial"/>
              </a:rPr>
              <a:t>Workflow of HR Attrition Prediction Using IBM Watson Studio and IBM’s </a:t>
            </a:r>
            <a:r>
              <a:rPr lang="en-US" sz="1600" b="1" spc="5" dirty="0" err="1">
                <a:solidFill>
                  <a:srgbClr val="EDEDED"/>
                </a:solidFill>
                <a:latin typeface="Arial"/>
                <a:cs typeface="Arial"/>
              </a:rPr>
              <a:t>AutoAI</a:t>
            </a:r>
            <a:r>
              <a:rPr lang="en-US" sz="1600" b="1" spc="5" dirty="0">
                <a:solidFill>
                  <a:srgbClr val="EDEDED"/>
                </a:solidFill>
                <a:latin typeface="Arial"/>
                <a:cs typeface="Arial"/>
              </a:rPr>
              <a:t> Service</a:t>
            </a:r>
            <a:endParaRPr sz="1600" dirty="0">
              <a:latin typeface="Arial"/>
              <a:cs typeface="Arial"/>
            </a:endParaRPr>
          </a:p>
        </p:txBody>
      </p:sp>
      <p:sp>
        <p:nvSpPr>
          <p:cNvPr id="14" name="object 14"/>
          <p:cNvSpPr txBox="1">
            <a:spLocks noGrp="1"/>
          </p:cNvSpPr>
          <p:nvPr>
            <p:ph type="sldNum" sz="quarter" idx="7"/>
          </p:nvPr>
        </p:nvSpPr>
        <p:spPr>
          <a:xfrm>
            <a:off x="6032626" y="6345203"/>
            <a:ext cx="215773" cy="125034"/>
          </a:xfrm>
          <a:prstGeom prst="rect">
            <a:avLst/>
          </a:prstGeom>
        </p:spPr>
        <p:txBody>
          <a:bodyPr vert="horz" wrap="square" lIns="0" tIns="1905" rIns="0" bIns="0" rtlCol="0">
            <a:spAutoFit/>
          </a:bodyPr>
          <a:lstStyle/>
          <a:p>
            <a:pPr marL="38100">
              <a:lnSpc>
                <a:spcPct val="100000"/>
              </a:lnSpc>
              <a:spcBef>
                <a:spcPts val="15"/>
              </a:spcBef>
            </a:pPr>
            <a:fld id="{81D60167-4931-47E6-BA6A-407CBD079E47}" type="slidenum">
              <a:rPr spc="-5" dirty="0"/>
              <a:t>11</a:t>
            </a:fld>
            <a:endParaRPr spc="-5" dirty="0"/>
          </a:p>
        </p:txBody>
      </p:sp>
      <p:sp>
        <p:nvSpPr>
          <p:cNvPr id="15" name="object 32">
            <a:extLst>
              <a:ext uri="{FF2B5EF4-FFF2-40B4-BE49-F238E27FC236}">
                <a16:creationId xmlns:a16="http://schemas.microsoft.com/office/drawing/2014/main" id="{57C163B5-6C2F-4728-93B9-344216B63A43}"/>
              </a:ext>
            </a:extLst>
          </p:cNvPr>
          <p:cNvSpPr txBox="1"/>
          <p:nvPr/>
        </p:nvSpPr>
        <p:spPr>
          <a:xfrm>
            <a:off x="347268" y="6345202"/>
            <a:ext cx="1811655" cy="125034"/>
          </a:xfrm>
          <a:prstGeom prst="rect">
            <a:avLst/>
          </a:prstGeom>
        </p:spPr>
        <p:txBody>
          <a:bodyPr vert="horz" wrap="square" lIns="0" tIns="1905" rIns="0" bIns="0" rtlCol="0">
            <a:spAutoFit/>
          </a:bodyPr>
          <a:lstStyle/>
          <a:p>
            <a:pPr marL="12700">
              <a:lnSpc>
                <a:spcPct val="100000"/>
              </a:lnSpc>
              <a:spcBef>
                <a:spcPts val="15"/>
              </a:spcBef>
            </a:pPr>
            <a:r>
              <a:rPr sz="800" spc="-10" dirty="0">
                <a:solidFill>
                  <a:srgbClr val="79787E"/>
                </a:solidFill>
                <a:latin typeface="Arial MT"/>
                <a:cs typeface="Arial MT"/>
              </a:rPr>
              <a:t>Confidential</a:t>
            </a:r>
            <a:r>
              <a:rPr sz="800" spc="95" dirty="0">
                <a:solidFill>
                  <a:srgbClr val="79787E"/>
                </a:solidFill>
                <a:latin typeface="Arial MT"/>
                <a:cs typeface="Arial MT"/>
              </a:rPr>
              <a:t> </a:t>
            </a:r>
            <a:r>
              <a:rPr sz="800" spc="-10" dirty="0">
                <a:solidFill>
                  <a:srgbClr val="79787E"/>
                </a:solidFill>
                <a:latin typeface="Arial MT"/>
                <a:cs typeface="Arial MT"/>
              </a:rPr>
              <a:t>©</a:t>
            </a:r>
            <a:r>
              <a:rPr sz="800" dirty="0">
                <a:solidFill>
                  <a:srgbClr val="79787E"/>
                </a:solidFill>
                <a:latin typeface="Arial MT"/>
                <a:cs typeface="Arial MT"/>
              </a:rPr>
              <a:t> </a:t>
            </a:r>
            <a:r>
              <a:rPr sz="800" spc="-15" dirty="0">
                <a:solidFill>
                  <a:srgbClr val="79787E"/>
                </a:solidFill>
                <a:latin typeface="Arial MT"/>
                <a:cs typeface="Arial MT"/>
              </a:rPr>
              <a:t>202</a:t>
            </a:r>
            <a:r>
              <a:rPr lang="en-US" sz="800" spc="-15" dirty="0">
                <a:solidFill>
                  <a:srgbClr val="79787E"/>
                </a:solidFill>
                <a:latin typeface="Arial MT"/>
                <a:cs typeface="Arial MT"/>
              </a:rPr>
              <a:t>2</a:t>
            </a:r>
            <a:r>
              <a:rPr sz="800" spc="80" dirty="0">
                <a:solidFill>
                  <a:srgbClr val="79787E"/>
                </a:solidFill>
                <a:latin typeface="Arial MT"/>
                <a:cs typeface="Arial MT"/>
              </a:rPr>
              <a:t> </a:t>
            </a:r>
            <a:r>
              <a:rPr sz="800" spc="-15" dirty="0">
                <a:solidFill>
                  <a:srgbClr val="79787E"/>
                </a:solidFill>
                <a:latin typeface="Arial MT"/>
                <a:cs typeface="Arial MT"/>
              </a:rPr>
              <a:t>Persistent</a:t>
            </a:r>
            <a:r>
              <a:rPr sz="800" spc="100" dirty="0">
                <a:solidFill>
                  <a:srgbClr val="79787E"/>
                </a:solidFill>
                <a:latin typeface="Arial MT"/>
                <a:cs typeface="Arial MT"/>
              </a:rPr>
              <a:t> </a:t>
            </a:r>
            <a:r>
              <a:rPr sz="800" spc="-20" dirty="0">
                <a:solidFill>
                  <a:srgbClr val="79787E"/>
                </a:solidFill>
                <a:latin typeface="Arial MT"/>
                <a:cs typeface="Arial MT"/>
              </a:rPr>
              <a:t>Systems</a:t>
            </a:r>
            <a:endParaRPr sz="800" dirty="0">
              <a:latin typeface="Arial MT"/>
              <a:cs typeface="Arial MT"/>
            </a:endParaRPr>
          </a:p>
        </p:txBody>
      </p:sp>
      <p:pic>
        <p:nvPicPr>
          <p:cNvPr id="11" name="Picture 8" descr="Architecture Components">
            <a:extLst>
              <a:ext uri="{FF2B5EF4-FFF2-40B4-BE49-F238E27FC236}">
                <a16:creationId xmlns:a16="http://schemas.microsoft.com/office/drawing/2014/main" id="{CA98E85C-49D4-453C-BF64-723E7709B4B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691" y="1170365"/>
            <a:ext cx="11873870" cy="5059745"/>
          </a:xfrm>
          <a:prstGeom prst="rect">
            <a:avLst/>
          </a:prstGeom>
          <a:noFill/>
          <a:extLst>
            <a:ext uri="{909E8E84-426E-40DD-AFC4-6F175D3DCCD1}">
              <a14:hiddenFill xmlns:a14="http://schemas.microsoft.com/office/drawing/2010/main">
                <a:solidFill>
                  <a:srgbClr val="FFFFFF"/>
                </a:solidFill>
              </a14:hiddenFill>
            </a:ext>
          </a:extLst>
        </p:spPr>
      </p:pic>
      <p:sp>
        <p:nvSpPr>
          <p:cNvPr id="8" name="Title 7">
            <a:extLst>
              <a:ext uri="{FF2B5EF4-FFF2-40B4-BE49-F238E27FC236}">
                <a16:creationId xmlns:a16="http://schemas.microsoft.com/office/drawing/2014/main" id="{9AF8FDB9-1578-4D71-B9A8-D6673188EAD8}"/>
              </a:ext>
            </a:extLst>
          </p:cNvPr>
          <p:cNvSpPr>
            <a:spLocks noGrp="1"/>
          </p:cNvSpPr>
          <p:nvPr>
            <p:ph type="title"/>
          </p:nvPr>
        </p:nvSpPr>
        <p:spPr>
          <a:xfrm>
            <a:off x="9220200" y="229981"/>
            <a:ext cx="3939463" cy="574675"/>
          </a:xfrm>
        </p:spPr>
        <p:txBody>
          <a:bodyPr/>
          <a:lstStyle/>
          <a:p>
            <a:r>
              <a:rPr lang="en-US" b="1" u="sng" dirty="0"/>
              <a:t>WORKFLOW</a:t>
            </a:r>
            <a:endParaRPr lang="en-IN" b="1" u="sng" dirty="0"/>
          </a:p>
        </p:txBody>
      </p:sp>
    </p:spTree>
    <p:extLst>
      <p:ext uri="{BB962C8B-B14F-4D97-AF65-F5344CB8AC3E}">
        <p14:creationId xmlns:p14="http://schemas.microsoft.com/office/powerpoint/2010/main" val="1919348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1433047" y="6230111"/>
            <a:ext cx="390144" cy="359663"/>
          </a:xfrm>
          <a:prstGeom prst="rect">
            <a:avLst/>
          </a:prstGeom>
        </p:spPr>
      </p:pic>
      <p:sp>
        <p:nvSpPr>
          <p:cNvPr id="33" name="object 33"/>
          <p:cNvSpPr txBox="1">
            <a:spLocks noGrp="1"/>
          </p:cNvSpPr>
          <p:nvPr>
            <p:ph type="sldNum" sz="quarter" idx="7"/>
          </p:nvPr>
        </p:nvSpPr>
        <p:spPr>
          <a:xfrm>
            <a:off x="6032626" y="6345203"/>
            <a:ext cx="215774" cy="125034"/>
          </a:xfrm>
          <a:prstGeom prst="rect">
            <a:avLst/>
          </a:prstGeom>
        </p:spPr>
        <p:txBody>
          <a:bodyPr vert="horz" wrap="square" lIns="0" tIns="1905" rIns="0" bIns="0" rtlCol="0">
            <a:spAutoFit/>
          </a:bodyPr>
          <a:lstStyle/>
          <a:p>
            <a:pPr marL="38100">
              <a:lnSpc>
                <a:spcPct val="100000"/>
              </a:lnSpc>
              <a:spcBef>
                <a:spcPts val="15"/>
              </a:spcBef>
            </a:pPr>
            <a:fld id="{81D60167-4931-47E6-BA6A-407CBD079E47}" type="slidenum">
              <a:rPr spc="-5" dirty="0"/>
              <a:t>12</a:t>
            </a:fld>
            <a:endParaRPr spc="-5" dirty="0"/>
          </a:p>
        </p:txBody>
      </p:sp>
      <p:sp>
        <p:nvSpPr>
          <p:cNvPr id="6" name="object 32">
            <a:extLst>
              <a:ext uri="{FF2B5EF4-FFF2-40B4-BE49-F238E27FC236}">
                <a16:creationId xmlns:a16="http://schemas.microsoft.com/office/drawing/2014/main" id="{C4AF5FAD-7D90-43CF-9EC6-208639DEFE08}"/>
              </a:ext>
            </a:extLst>
          </p:cNvPr>
          <p:cNvSpPr txBox="1"/>
          <p:nvPr/>
        </p:nvSpPr>
        <p:spPr>
          <a:xfrm>
            <a:off x="347268" y="6345202"/>
            <a:ext cx="1811655" cy="125034"/>
          </a:xfrm>
          <a:prstGeom prst="rect">
            <a:avLst/>
          </a:prstGeom>
        </p:spPr>
        <p:txBody>
          <a:bodyPr vert="horz" wrap="square" lIns="0" tIns="1905" rIns="0" bIns="0" rtlCol="0">
            <a:spAutoFit/>
          </a:bodyPr>
          <a:lstStyle/>
          <a:p>
            <a:pPr marL="12700">
              <a:lnSpc>
                <a:spcPct val="100000"/>
              </a:lnSpc>
              <a:spcBef>
                <a:spcPts val="15"/>
              </a:spcBef>
            </a:pPr>
            <a:r>
              <a:rPr sz="800" spc="-10" dirty="0">
                <a:solidFill>
                  <a:srgbClr val="79787E"/>
                </a:solidFill>
                <a:latin typeface="Arial MT"/>
                <a:cs typeface="Arial MT"/>
              </a:rPr>
              <a:t>Confidential</a:t>
            </a:r>
            <a:r>
              <a:rPr sz="800" spc="95" dirty="0">
                <a:solidFill>
                  <a:srgbClr val="79787E"/>
                </a:solidFill>
                <a:latin typeface="Arial MT"/>
                <a:cs typeface="Arial MT"/>
              </a:rPr>
              <a:t> </a:t>
            </a:r>
            <a:r>
              <a:rPr sz="800" spc="-10" dirty="0">
                <a:solidFill>
                  <a:srgbClr val="79787E"/>
                </a:solidFill>
                <a:latin typeface="Arial MT"/>
                <a:cs typeface="Arial MT"/>
              </a:rPr>
              <a:t>©</a:t>
            </a:r>
            <a:r>
              <a:rPr sz="800" dirty="0">
                <a:solidFill>
                  <a:srgbClr val="79787E"/>
                </a:solidFill>
                <a:latin typeface="Arial MT"/>
                <a:cs typeface="Arial MT"/>
              </a:rPr>
              <a:t> </a:t>
            </a:r>
            <a:r>
              <a:rPr sz="800" spc="-15" dirty="0">
                <a:solidFill>
                  <a:srgbClr val="79787E"/>
                </a:solidFill>
                <a:latin typeface="Arial MT"/>
                <a:cs typeface="Arial MT"/>
              </a:rPr>
              <a:t>202</a:t>
            </a:r>
            <a:r>
              <a:rPr lang="en-US" sz="800" spc="-15" dirty="0">
                <a:solidFill>
                  <a:srgbClr val="79787E"/>
                </a:solidFill>
                <a:latin typeface="Arial MT"/>
                <a:cs typeface="Arial MT"/>
              </a:rPr>
              <a:t>2</a:t>
            </a:r>
            <a:r>
              <a:rPr sz="800" spc="80" dirty="0">
                <a:solidFill>
                  <a:srgbClr val="79787E"/>
                </a:solidFill>
                <a:latin typeface="Arial MT"/>
                <a:cs typeface="Arial MT"/>
              </a:rPr>
              <a:t> </a:t>
            </a:r>
            <a:r>
              <a:rPr sz="800" spc="-15" dirty="0">
                <a:solidFill>
                  <a:srgbClr val="79787E"/>
                </a:solidFill>
                <a:latin typeface="Arial MT"/>
                <a:cs typeface="Arial MT"/>
              </a:rPr>
              <a:t>Persistent</a:t>
            </a:r>
            <a:r>
              <a:rPr sz="800" spc="100" dirty="0">
                <a:solidFill>
                  <a:srgbClr val="79787E"/>
                </a:solidFill>
                <a:latin typeface="Arial MT"/>
                <a:cs typeface="Arial MT"/>
              </a:rPr>
              <a:t> </a:t>
            </a:r>
            <a:r>
              <a:rPr sz="800" spc="-20" dirty="0">
                <a:solidFill>
                  <a:srgbClr val="79787E"/>
                </a:solidFill>
                <a:latin typeface="Arial MT"/>
                <a:cs typeface="Arial MT"/>
              </a:rPr>
              <a:t>Systems</a:t>
            </a:r>
            <a:endParaRPr sz="800" dirty="0">
              <a:latin typeface="Arial MT"/>
              <a:cs typeface="Arial MT"/>
            </a:endParaRPr>
          </a:p>
        </p:txBody>
      </p:sp>
      <p:pic>
        <p:nvPicPr>
          <p:cNvPr id="5" name="Picture 4">
            <a:extLst>
              <a:ext uri="{FF2B5EF4-FFF2-40B4-BE49-F238E27FC236}">
                <a16:creationId xmlns:a16="http://schemas.microsoft.com/office/drawing/2014/main" id="{3EFB1272-6D62-40C5-87B7-C89188E64AD6}"/>
              </a:ext>
            </a:extLst>
          </p:cNvPr>
          <p:cNvPicPr>
            <a:picLocks noChangeAspect="1"/>
          </p:cNvPicPr>
          <p:nvPr/>
        </p:nvPicPr>
        <p:blipFill>
          <a:blip r:embed="rId3"/>
          <a:stretch>
            <a:fillRect/>
          </a:stretch>
        </p:blipFill>
        <p:spPr>
          <a:xfrm>
            <a:off x="222740" y="268226"/>
            <a:ext cx="11591024" cy="5522974"/>
          </a:xfrm>
          <a:prstGeom prst="rect">
            <a:avLst/>
          </a:prstGeom>
        </p:spPr>
      </p:pic>
    </p:spTree>
    <p:extLst>
      <p:ext uri="{BB962C8B-B14F-4D97-AF65-F5344CB8AC3E}">
        <p14:creationId xmlns:p14="http://schemas.microsoft.com/office/powerpoint/2010/main" val="36433296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1433047" y="6230111"/>
            <a:ext cx="390144" cy="359663"/>
          </a:xfrm>
          <a:prstGeom prst="rect">
            <a:avLst/>
          </a:prstGeom>
        </p:spPr>
      </p:pic>
      <p:sp>
        <p:nvSpPr>
          <p:cNvPr id="5" name="object 5"/>
          <p:cNvSpPr txBox="1">
            <a:spLocks noGrp="1"/>
          </p:cNvSpPr>
          <p:nvPr>
            <p:ph type="title"/>
          </p:nvPr>
        </p:nvSpPr>
        <p:spPr>
          <a:xfrm>
            <a:off x="3353633" y="152218"/>
            <a:ext cx="8872932" cy="444352"/>
          </a:xfrm>
          <a:prstGeom prst="rect">
            <a:avLst/>
          </a:prstGeom>
        </p:spPr>
        <p:txBody>
          <a:bodyPr vert="horz" wrap="square" lIns="0" tIns="13335" rIns="0" bIns="0" rtlCol="0">
            <a:spAutoFit/>
          </a:bodyPr>
          <a:lstStyle/>
          <a:p>
            <a:pPr marL="12700">
              <a:lnSpc>
                <a:spcPct val="100000"/>
              </a:lnSpc>
              <a:spcBef>
                <a:spcPts val="105"/>
              </a:spcBef>
            </a:pPr>
            <a:r>
              <a:rPr lang="en-US" sz="2800" b="1" u="sng" spc="10" dirty="0">
                <a:latin typeface="Arial"/>
                <a:cs typeface="Arial"/>
              </a:rPr>
              <a:t>PREDICTION AND RESULT</a:t>
            </a:r>
            <a:endParaRPr sz="2800" u="sng" dirty="0">
              <a:latin typeface="Arial"/>
              <a:cs typeface="Arial"/>
            </a:endParaRPr>
          </a:p>
        </p:txBody>
      </p:sp>
      <p:sp>
        <p:nvSpPr>
          <p:cNvPr id="33" name="object 33"/>
          <p:cNvSpPr txBox="1">
            <a:spLocks noGrp="1"/>
          </p:cNvSpPr>
          <p:nvPr>
            <p:ph type="sldNum" sz="quarter" idx="7"/>
          </p:nvPr>
        </p:nvSpPr>
        <p:spPr>
          <a:xfrm>
            <a:off x="6032626" y="6345203"/>
            <a:ext cx="215774" cy="125034"/>
          </a:xfrm>
          <a:prstGeom prst="rect">
            <a:avLst/>
          </a:prstGeom>
        </p:spPr>
        <p:txBody>
          <a:bodyPr vert="horz" wrap="square" lIns="0" tIns="1905" rIns="0" bIns="0" rtlCol="0">
            <a:spAutoFit/>
          </a:bodyPr>
          <a:lstStyle/>
          <a:p>
            <a:pPr marL="38100">
              <a:lnSpc>
                <a:spcPct val="100000"/>
              </a:lnSpc>
              <a:spcBef>
                <a:spcPts val="15"/>
              </a:spcBef>
            </a:pPr>
            <a:fld id="{81D60167-4931-47E6-BA6A-407CBD079E47}" type="slidenum">
              <a:rPr spc="-5" dirty="0"/>
              <a:t>13</a:t>
            </a:fld>
            <a:endParaRPr spc="-5" dirty="0"/>
          </a:p>
        </p:txBody>
      </p:sp>
      <p:sp>
        <p:nvSpPr>
          <p:cNvPr id="6" name="object 32">
            <a:extLst>
              <a:ext uri="{FF2B5EF4-FFF2-40B4-BE49-F238E27FC236}">
                <a16:creationId xmlns:a16="http://schemas.microsoft.com/office/drawing/2014/main" id="{C4AF5FAD-7D90-43CF-9EC6-208639DEFE08}"/>
              </a:ext>
            </a:extLst>
          </p:cNvPr>
          <p:cNvSpPr txBox="1"/>
          <p:nvPr/>
        </p:nvSpPr>
        <p:spPr>
          <a:xfrm>
            <a:off x="347268" y="6345202"/>
            <a:ext cx="1811655" cy="125034"/>
          </a:xfrm>
          <a:prstGeom prst="rect">
            <a:avLst/>
          </a:prstGeom>
        </p:spPr>
        <p:txBody>
          <a:bodyPr vert="horz" wrap="square" lIns="0" tIns="1905" rIns="0" bIns="0" rtlCol="0">
            <a:spAutoFit/>
          </a:bodyPr>
          <a:lstStyle/>
          <a:p>
            <a:pPr marL="12700">
              <a:lnSpc>
                <a:spcPct val="100000"/>
              </a:lnSpc>
              <a:spcBef>
                <a:spcPts val="15"/>
              </a:spcBef>
            </a:pPr>
            <a:r>
              <a:rPr sz="800" spc="-10" dirty="0">
                <a:solidFill>
                  <a:srgbClr val="79787E"/>
                </a:solidFill>
                <a:latin typeface="Arial MT"/>
                <a:cs typeface="Arial MT"/>
              </a:rPr>
              <a:t>Confidential</a:t>
            </a:r>
            <a:r>
              <a:rPr sz="800" spc="95" dirty="0">
                <a:solidFill>
                  <a:srgbClr val="79787E"/>
                </a:solidFill>
                <a:latin typeface="Arial MT"/>
                <a:cs typeface="Arial MT"/>
              </a:rPr>
              <a:t> </a:t>
            </a:r>
            <a:r>
              <a:rPr sz="800" spc="-10" dirty="0">
                <a:solidFill>
                  <a:srgbClr val="79787E"/>
                </a:solidFill>
                <a:latin typeface="Arial MT"/>
                <a:cs typeface="Arial MT"/>
              </a:rPr>
              <a:t>©</a:t>
            </a:r>
            <a:r>
              <a:rPr sz="800" dirty="0">
                <a:solidFill>
                  <a:srgbClr val="79787E"/>
                </a:solidFill>
                <a:latin typeface="Arial MT"/>
                <a:cs typeface="Arial MT"/>
              </a:rPr>
              <a:t> </a:t>
            </a:r>
            <a:r>
              <a:rPr sz="800" spc="-15" dirty="0">
                <a:solidFill>
                  <a:srgbClr val="79787E"/>
                </a:solidFill>
                <a:latin typeface="Arial MT"/>
                <a:cs typeface="Arial MT"/>
              </a:rPr>
              <a:t>202</a:t>
            </a:r>
            <a:r>
              <a:rPr lang="en-US" sz="800" spc="-15" dirty="0">
                <a:solidFill>
                  <a:srgbClr val="79787E"/>
                </a:solidFill>
                <a:latin typeface="Arial MT"/>
                <a:cs typeface="Arial MT"/>
              </a:rPr>
              <a:t>2</a:t>
            </a:r>
            <a:r>
              <a:rPr sz="800" spc="80" dirty="0">
                <a:solidFill>
                  <a:srgbClr val="79787E"/>
                </a:solidFill>
                <a:latin typeface="Arial MT"/>
                <a:cs typeface="Arial MT"/>
              </a:rPr>
              <a:t> </a:t>
            </a:r>
            <a:r>
              <a:rPr sz="800" spc="-15" dirty="0">
                <a:solidFill>
                  <a:srgbClr val="79787E"/>
                </a:solidFill>
                <a:latin typeface="Arial MT"/>
                <a:cs typeface="Arial MT"/>
              </a:rPr>
              <a:t>Persistent</a:t>
            </a:r>
            <a:r>
              <a:rPr sz="800" spc="100" dirty="0">
                <a:solidFill>
                  <a:srgbClr val="79787E"/>
                </a:solidFill>
                <a:latin typeface="Arial MT"/>
                <a:cs typeface="Arial MT"/>
              </a:rPr>
              <a:t> </a:t>
            </a:r>
            <a:r>
              <a:rPr sz="800" spc="-20" dirty="0">
                <a:solidFill>
                  <a:srgbClr val="79787E"/>
                </a:solidFill>
                <a:latin typeface="Arial MT"/>
                <a:cs typeface="Arial MT"/>
              </a:rPr>
              <a:t>Systems</a:t>
            </a:r>
            <a:endParaRPr sz="800" dirty="0">
              <a:latin typeface="Arial MT"/>
              <a:cs typeface="Arial MT"/>
            </a:endParaRPr>
          </a:p>
        </p:txBody>
      </p:sp>
      <p:pic>
        <p:nvPicPr>
          <p:cNvPr id="4" name="Picture 3">
            <a:extLst>
              <a:ext uri="{FF2B5EF4-FFF2-40B4-BE49-F238E27FC236}">
                <a16:creationId xmlns:a16="http://schemas.microsoft.com/office/drawing/2014/main" id="{FFFA68D0-08A5-41C3-8C8E-47F47A0E95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 y="830208"/>
            <a:ext cx="11582400" cy="5417185"/>
          </a:xfrm>
          <a:prstGeom prst="rect">
            <a:avLst/>
          </a:prstGeom>
        </p:spPr>
      </p:pic>
    </p:spTree>
    <p:extLst>
      <p:ext uri="{BB962C8B-B14F-4D97-AF65-F5344CB8AC3E}">
        <p14:creationId xmlns:p14="http://schemas.microsoft.com/office/powerpoint/2010/main" val="19711915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1433047" y="6230111"/>
            <a:ext cx="390144" cy="359663"/>
          </a:xfrm>
          <a:prstGeom prst="rect">
            <a:avLst/>
          </a:prstGeom>
        </p:spPr>
      </p:pic>
      <p:sp>
        <p:nvSpPr>
          <p:cNvPr id="5" name="object 5"/>
          <p:cNvSpPr txBox="1">
            <a:spLocks noGrp="1"/>
          </p:cNvSpPr>
          <p:nvPr>
            <p:ph type="title"/>
          </p:nvPr>
        </p:nvSpPr>
        <p:spPr>
          <a:xfrm>
            <a:off x="3353633" y="152218"/>
            <a:ext cx="8872932" cy="444352"/>
          </a:xfrm>
          <a:prstGeom prst="rect">
            <a:avLst/>
          </a:prstGeom>
        </p:spPr>
        <p:txBody>
          <a:bodyPr vert="horz" wrap="square" lIns="0" tIns="13335" rIns="0" bIns="0" rtlCol="0">
            <a:spAutoFit/>
          </a:bodyPr>
          <a:lstStyle/>
          <a:p>
            <a:pPr marL="12700">
              <a:lnSpc>
                <a:spcPct val="100000"/>
              </a:lnSpc>
              <a:spcBef>
                <a:spcPts val="105"/>
              </a:spcBef>
            </a:pPr>
            <a:r>
              <a:rPr lang="en-US" sz="2800" b="1" u="sng" spc="10" dirty="0">
                <a:latin typeface="Arial"/>
                <a:cs typeface="Arial"/>
              </a:rPr>
              <a:t>PREDICTION AND RESULT</a:t>
            </a:r>
            <a:endParaRPr sz="2800" u="sng" dirty="0">
              <a:latin typeface="Arial"/>
              <a:cs typeface="Arial"/>
            </a:endParaRPr>
          </a:p>
        </p:txBody>
      </p:sp>
      <p:sp>
        <p:nvSpPr>
          <p:cNvPr id="33" name="object 33"/>
          <p:cNvSpPr txBox="1">
            <a:spLocks noGrp="1"/>
          </p:cNvSpPr>
          <p:nvPr>
            <p:ph type="sldNum" sz="quarter" idx="7"/>
          </p:nvPr>
        </p:nvSpPr>
        <p:spPr>
          <a:xfrm>
            <a:off x="6032626" y="6345203"/>
            <a:ext cx="215774" cy="125034"/>
          </a:xfrm>
          <a:prstGeom prst="rect">
            <a:avLst/>
          </a:prstGeom>
        </p:spPr>
        <p:txBody>
          <a:bodyPr vert="horz" wrap="square" lIns="0" tIns="1905" rIns="0" bIns="0" rtlCol="0">
            <a:spAutoFit/>
          </a:bodyPr>
          <a:lstStyle/>
          <a:p>
            <a:pPr marL="38100">
              <a:lnSpc>
                <a:spcPct val="100000"/>
              </a:lnSpc>
              <a:spcBef>
                <a:spcPts val="15"/>
              </a:spcBef>
            </a:pPr>
            <a:fld id="{81D60167-4931-47E6-BA6A-407CBD079E47}" type="slidenum">
              <a:rPr spc="-5" dirty="0"/>
              <a:t>14</a:t>
            </a:fld>
            <a:endParaRPr spc="-5" dirty="0"/>
          </a:p>
        </p:txBody>
      </p:sp>
      <p:sp>
        <p:nvSpPr>
          <p:cNvPr id="6" name="object 32">
            <a:extLst>
              <a:ext uri="{FF2B5EF4-FFF2-40B4-BE49-F238E27FC236}">
                <a16:creationId xmlns:a16="http://schemas.microsoft.com/office/drawing/2014/main" id="{C4AF5FAD-7D90-43CF-9EC6-208639DEFE08}"/>
              </a:ext>
            </a:extLst>
          </p:cNvPr>
          <p:cNvSpPr txBox="1"/>
          <p:nvPr/>
        </p:nvSpPr>
        <p:spPr>
          <a:xfrm>
            <a:off x="347268" y="6345202"/>
            <a:ext cx="1811655" cy="125034"/>
          </a:xfrm>
          <a:prstGeom prst="rect">
            <a:avLst/>
          </a:prstGeom>
        </p:spPr>
        <p:txBody>
          <a:bodyPr vert="horz" wrap="square" lIns="0" tIns="1905" rIns="0" bIns="0" rtlCol="0">
            <a:spAutoFit/>
          </a:bodyPr>
          <a:lstStyle/>
          <a:p>
            <a:pPr marL="12700">
              <a:lnSpc>
                <a:spcPct val="100000"/>
              </a:lnSpc>
              <a:spcBef>
                <a:spcPts val="15"/>
              </a:spcBef>
            </a:pPr>
            <a:r>
              <a:rPr sz="800" spc="-10" dirty="0">
                <a:solidFill>
                  <a:srgbClr val="79787E"/>
                </a:solidFill>
                <a:latin typeface="Arial MT"/>
                <a:cs typeface="Arial MT"/>
              </a:rPr>
              <a:t>Confidential</a:t>
            </a:r>
            <a:r>
              <a:rPr sz="800" spc="95" dirty="0">
                <a:solidFill>
                  <a:srgbClr val="79787E"/>
                </a:solidFill>
                <a:latin typeface="Arial MT"/>
                <a:cs typeface="Arial MT"/>
              </a:rPr>
              <a:t> </a:t>
            </a:r>
            <a:r>
              <a:rPr sz="800" spc="-10" dirty="0">
                <a:solidFill>
                  <a:srgbClr val="79787E"/>
                </a:solidFill>
                <a:latin typeface="Arial MT"/>
                <a:cs typeface="Arial MT"/>
              </a:rPr>
              <a:t>©</a:t>
            </a:r>
            <a:r>
              <a:rPr sz="800" dirty="0">
                <a:solidFill>
                  <a:srgbClr val="79787E"/>
                </a:solidFill>
                <a:latin typeface="Arial MT"/>
                <a:cs typeface="Arial MT"/>
              </a:rPr>
              <a:t> </a:t>
            </a:r>
            <a:r>
              <a:rPr sz="800" spc="-15" dirty="0">
                <a:solidFill>
                  <a:srgbClr val="79787E"/>
                </a:solidFill>
                <a:latin typeface="Arial MT"/>
                <a:cs typeface="Arial MT"/>
              </a:rPr>
              <a:t>202</a:t>
            </a:r>
            <a:r>
              <a:rPr lang="en-US" sz="800" spc="-15" dirty="0">
                <a:solidFill>
                  <a:srgbClr val="79787E"/>
                </a:solidFill>
                <a:latin typeface="Arial MT"/>
                <a:cs typeface="Arial MT"/>
              </a:rPr>
              <a:t>2</a:t>
            </a:r>
            <a:r>
              <a:rPr sz="800" spc="80" dirty="0">
                <a:solidFill>
                  <a:srgbClr val="79787E"/>
                </a:solidFill>
                <a:latin typeface="Arial MT"/>
                <a:cs typeface="Arial MT"/>
              </a:rPr>
              <a:t> </a:t>
            </a:r>
            <a:r>
              <a:rPr sz="800" spc="-15" dirty="0">
                <a:solidFill>
                  <a:srgbClr val="79787E"/>
                </a:solidFill>
                <a:latin typeface="Arial MT"/>
                <a:cs typeface="Arial MT"/>
              </a:rPr>
              <a:t>Persistent</a:t>
            </a:r>
            <a:r>
              <a:rPr sz="800" spc="100" dirty="0">
                <a:solidFill>
                  <a:srgbClr val="79787E"/>
                </a:solidFill>
                <a:latin typeface="Arial MT"/>
                <a:cs typeface="Arial MT"/>
              </a:rPr>
              <a:t> </a:t>
            </a:r>
            <a:r>
              <a:rPr sz="800" spc="-20" dirty="0">
                <a:solidFill>
                  <a:srgbClr val="79787E"/>
                </a:solidFill>
                <a:latin typeface="Arial MT"/>
                <a:cs typeface="Arial MT"/>
              </a:rPr>
              <a:t>Systems</a:t>
            </a:r>
            <a:endParaRPr sz="800" dirty="0">
              <a:latin typeface="Arial MT"/>
              <a:cs typeface="Arial MT"/>
            </a:endParaRPr>
          </a:p>
        </p:txBody>
      </p:sp>
      <p:pic>
        <p:nvPicPr>
          <p:cNvPr id="9" name="Picture 8">
            <a:extLst>
              <a:ext uri="{FF2B5EF4-FFF2-40B4-BE49-F238E27FC236}">
                <a16:creationId xmlns:a16="http://schemas.microsoft.com/office/drawing/2014/main" id="{5F53C9D3-050B-434A-BC38-5E5623E298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030" y="826691"/>
            <a:ext cx="11931192" cy="5069205"/>
          </a:xfrm>
          <a:prstGeom prst="rect">
            <a:avLst/>
          </a:prstGeom>
        </p:spPr>
      </p:pic>
    </p:spTree>
    <p:extLst>
      <p:ext uri="{BB962C8B-B14F-4D97-AF65-F5344CB8AC3E}">
        <p14:creationId xmlns:p14="http://schemas.microsoft.com/office/powerpoint/2010/main" val="19453695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1433047" y="6230111"/>
            <a:ext cx="390144" cy="359663"/>
          </a:xfrm>
          <a:prstGeom prst="rect">
            <a:avLst/>
          </a:prstGeom>
        </p:spPr>
      </p:pic>
      <p:sp>
        <p:nvSpPr>
          <p:cNvPr id="5" name="object 5"/>
          <p:cNvSpPr txBox="1">
            <a:spLocks noGrp="1"/>
          </p:cNvSpPr>
          <p:nvPr>
            <p:ph type="title"/>
          </p:nvPr>
        </p:nvSpPr>
        <p:spPr>
          <a:xfrm>
            <a:off x="3353633" y="152218"/>
            <a:ext cx="8872932" cy="444352"/>
          </a:xfrm>
          <a:prstGeom prst="rect">
            <a:avLst/>
          </a:prstGeom>
        </p:spPr>
        <p:txBody>
          <a:bodyPr vert="horz" wrap="square" lIns="0" tIns="13335" rIns="0" bIns="0" rtlCol="0">
            <a:spAutoFit/>
          </a:bodyPr>
          <a:lstStyle/>
          <a:p>
            <a:pPr marL="12700">
              <a:lnSpc>
                <a:spcPct val="100000"/>
              </a:lnSpc>
              <a:spcBef>
                <a:spcPts val="105"/>
              </a:spcBef>
            </a:pPr>
            <a:r>
              <a:rPr lang="en-US" sz="2800" b="1" u="sng" spc="10" dirty="0">
                <a:latin typeface="Arial"/>
                <a:cs typeface="Arial"/>
              </a:rPr>
              <a:t>PREDICTION AND RESULT</a:t>
            </a:r>
            <a:endParaRPr sz="2800" u="sng" dirty="0">
              <a:latin typeface="Arial"/>
              <a:cs typeface="Arial"/>
            </a:endParaRPr>
          </a:p>
        </p:txBody>
      </p:sp>
      <p:sp>
        <p:nvSpPr>
          <p:cNvPr id="33" name="object 33"/>
          <p:cNvSpPr txBox="1">
            <a:spLocks noGrp="1"/>
          </p:cNvSpPr>
          <p:nvPr>
            <p:ph type="sldNum" sz="quarter" idx="7"/>
          </p:nvPr>
        </p:nvSpPr>
        <p:spPr>
          <a:xfrm>
            <a:off x="6032626" y="6345203"/>
            <a:ext cx="215774" cy="125034"/>
          </a:xfrm>
          <a:prstGeom prst="rect">
            <a:avLst/>
          </a:prstGeom>
        </p:spPr>
        <p:txBody>
          <a:bodyPr vert="horz" wrap="square" lIns="0" tIns="1905" rIns="0" bIns="0" rtlCol="0">
            <a:spAutoFit/>
          </a:bodyPr>
          <a:lstStyle/>
          <a:p>
            <a:pPr marL="38100">
              <a:lnSpc>
                <a:spcPct val="100000"/>
              </a:lnSpc>
              <a:spcBef>
                <a:spcPts val="15"/>
              </a:spcBef>
            </a:pPr>
            <a:fld id="{81D60167-4931-47E6-BA6A-407CBD079E47}" type="slidenum">
              <a:rPr spc="-5" dirty="0"/>
              <a:t>15</a:t>
            </a:fld>
            <a:endParaRPr spc="-5" dirty="0"/>
          </a:p>
        </p:txBody>
      </p:sp>
      <p:sp>
        <p:nvSpPr>
          <p:cNvPr id="6" name="object 32">
            <a:extLst>
              <a:ext uri="{FF2B5EF4-FFF2-40B4-BE49-F238E27FC236}">
                <a16:creationId xmlns:a16="http://schemas.microsoft.com/office/drawing/2014/main" id="{C4AF5FAD-7D90-43CF-9EC6-208639DEFE08}"/>
              </a:ext>
            </a:extLst>
          </p:cNvPr>
          <p:cNvSpPr txBox="1"/>
          <p:nvPr/>
        </p:nvSpPr>
        <p:spPr>
          <a:xfrm>
            <a:off x="347268" y="6345202"/>
            <a:ext cx="1811655" cy="125034"/>
          </a:xfrm>
          <a:prstGeom prst="rect">
            <a:avLst/>
          </a:prstGeom>
        </p:spPr>
        <p:txBody>
          <a:bodyPr vert="horz" wrap="square" lIns="0" tIns="1905" rIns="0" bIns="0" rtlCol="0">
            <a:spAutoFit/>
          </a:bodyPr>
          <a:lstStyle/>
          <a:p>
            <a:pPr marL="12700">
              <a:lnSpc>
                <a:spcPct val="100000"/>
              </a:lnSpc>
              <a:spcBef>
                <a:spcPts val="15"/>
              </a:spcBef>
            </a:pPr>
            <a:r>
              <a:rPr sz="800" spc="-10" dirty="0">
                <a:solidFill>
                  <a:srgbClr val="79787E"/>
                </a:solidFill>
                <a:latin typeface="Arial MT"/>
                <a:cs typeface="Arial MT"/>
              </a:rPr>
              <a:t>Confidential</a:t>
            </a:r>
            <a:r>
              <a:rPr sz="800" spc="95" dirty="0">
                <a:solidFill>
                  <a:srgbClr val="79787E"/>
                </a:solidFill>
                <a:latin typeface="Arial MT"/>
                <a:cs typeface="Arial MT"/>
              </a:rPr>
              <a:t> </a:t>
            </a:r>
            <a:r>
              <a:rPr sz="800" spc="-10" dirty="0">
                <a:solidFill>
                  <a:srgbClr val="79787E"/>
                </a:solidFill>
                <a:latin typeface="Arial MT"/>
                <a:cs typeface="Arial MT"/>
              </a:rPr>
              <a:t>©</a:t>
            </a:r>
            <a:r>
              <a:rPr sz="800" dirty="0">
                <a:solidFill>
                  <a:srgbClr val="79787E"/>
                </a:solidFill>
                <a:latin typeface="Arial MT"/>
                <a:cs typeface="Arial MT"/>
              </a:rPr>
              <a:t> </a:t>
            </a:r>
            <a:r>
              <a:rPr sz="800" spc="-15" dirty="0">
                <a:solidFill>
                  <a:srgbClr val="79787E"/>
                </a:solidFill>
                <a:latin typeface="Arial MT"/>
                <a:cs typeface="Arial MT"/>
              </a:rPr>
              <a:t>202</a:t>
            </a:r>
            <a:r>
              <a:rPr lang="en-US" sz="800" spc="-15" dirty="0">
                <a:solidFill>
                  <a:srgbClr val="79787E"/>
                </a:solidFill>
                <a:latin typeface="Arial MT"/>
                <a:cs typeface="Arial MT"/>
              </a:rPr>
              <a:t>2</a:t>
            </a:r>
            <a:r>
              <a:rPr sz="800" spc="80" dirty="0">
                <a:solidFill>
                  <a:srgbClr val="79787E"/>
                </a:solidFill>
                <a:latin typeface="Arial MT"/>
                <a:cs typeface="Arial MT"/>
              </a:rPr>
              <a:t> </a:t>
            </a:r>
            <a:r>
              <a:rPr sz="800" spc="-15" dirty="0">
                <a:solidFill>
                  <a:srgbClr val="79787E"/>
                </a:solidFill>
                <a:latin typeface="Arial MT"/>
                <a:cs typeface="Arial MT"/>
              </a:rPr>
              <a:t>Persistent</a:t>
            </a:r>
            <a:r>
              <a:rPr sz="800" spc="100" dirty="0">
                <a:solidFill>
                  <a:srgbClr val="79787E"/>
                </a:solidFill>
                <a:latin typeface="Arial MT"/>
                <a:cs typeface="Arial MT"/>
              </a:rPr>
              <a:t> </a:t>
            </a:r>
            <a:r>
              <a:rPr sz="800" spc="-20" dirty="0">
                <a:solidFill>
                  <a:srgbClr val="79787E"/>
                </a:solidFill>
                <a:latin typeface="Arial MT"/>
                <a:cs typeface="Arial MT"/>
              </a:rPr>
              <a:t>Systems</a:t>
            </a:r>
            <a:endParaRPr sz="800" dirty="0">
              <a:latin typeface="Arial MT"/>
              <a:cs typeface="Arial MT"/>
            </a:endParaRPr>
          </a:p>
        </p:txBody>
      </p:sp>
      <p:pic>
        <p:nvPicPr>
          <p:cNvPr id="7" name="Picture 6">
            <a:extLst>
              <a:ext uri="{FF2B5EF4-FFF2-40B4-BE49-F238E27FC236}">
                <a16:creationId xmlns:a16="http://schemas.microsoft.com/office/drawing/2014/main" id="{761F117D-FC3E-4EF1-93D0-F44F91767B6E}"/>
              </a:ext>
            </a:extLst>
          </p:cNvPr>
          <p:cNvPicPr>
            <a:picLocks noChangeAspect="1"/>
          </p:cNvPicPr>
          <p:nvPr/>
        </p:nvPicPr>
        <p:blipFill>
          <a:blip r:embed="rId3"/>
          <a:stretch>
            <a:fillRect/>
          </a:stretch>
        </p:blipFill>
        <p:spPr>
          <a:xfrm>
            <a:off x="347268" y="838200"/>
            <a:ext cx="11178640" cy="4953000"/>
          </a:xfrm>
          <a:prstGeom prst="rect">
            <a:avLst/>
          </a:prstGeom>
        </p:spPr>
      </p:pic>
    </p:spTree>
    <p:extLst>
      <p:ext uri="{BB962C8B-B14F-4D97-AF65-F5344CB8AC3E}">
        <p14:creationId xmlns:p14="http://schemas.microsoft.com/office/powerpoint/2010/main" val="25104857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1433047" y="6230111"/>
            <a:ext cx="390144" cy="359663"/>
          </a:xfrm>
          <a:prstGeom prst="rect">
            <a:avLst/>
          </a:prstGeom>
        </p:spPr>
      </p:pic>
      <p:sp>
        <p:nvSpPr>
          <p:cNvPr id="5" name="object 5"/>
          <p:cNvSpPr txBox="1">
            <a:spLocks noGrp="1"/>
          </p:cNvSpPr>
          <p:nvPr>
            <p:ph type="title"/>
          </p:nvPr>
        </p:nvSpPr>
        <p:spPr>
          <a:xfrm>
            <a:off x="3353633" y="152218"/>
            <a:ext cx="8872932" cy="444352"/>
          </a:xfrm>
          <a:prstGeom prst="rect">
            <a:avLst/>
          </a:prstGeom>
        </p:spPr>
        <p:txBody>
          <a:bodyPr vert="horz" wrap="square" lIns="0" tIns="13335" rIns="0" bIns="0" rtlCol="0">
            <a:spAutoFit/>
          </a:bodyPr>
          <a:lstStyle/>
          <a:p>
            <a:pPr marL="12700">
              <a:lnSpc>
                <a:spcPct val="100000"/>
              </a:lnSpc>
              <a:spcBef>
                <a:spcPts val="105"/>
              </a:spcBef>
            </a:pPr>
            <a:r>
              <a:rPr lang="en-US" sz="2800" b="1" u="sng" spc="10" dirty="0">
                <a:latin typeface="Arial"/>
                <a:cs typeface="Arial"/>
              </a:rPr>
              <a:t>PREDICTION AND RESULT</a:t>
            </a:r>
            <a:endParaRPr sz="2800" u="sng" dirty="0">
              <a:latin typeface="Arial"/>
              <a:cs typeface="Arial"/>
            </a:endParaRPr>
          </a:p>
        </p:txBody>
      </p:sp>
      <p:sp>
        <p:nvSpPr>
          <p:cNvPr id="33" name="object 33"/>
          <p:cNvSpPr txBox="1">
            <a:spLocks noGrp="1"/>
          </p:cNvSpPr>
          <p:nvPr>
            <p:ph type="sldNum" sz="quarter" idx="7"/>
          </p:nvPr>
        </p:nvSpPr>
        <p:spPr>
          <a:xfrm>
            <a:off x="6032626" y="6345203"/>
            <a:ext cx="215774" cy="125034"/>
          </a:xfrm>
          <a:prstGeom prst="rect">
            <a:avLst/>
          </a:prstGeom>
        </p:spPr>
        <p:txBody>
          <a:bodyPr vert="horz" wrap="square" lIns="0" tIns="1905" rIns="0" bIns="0" rtlCol="0">
            <a:spAutoFit/>
          </a:bodyPr>
          <a:lstStyle/>
          <a:p>
            <a:pPr marL="38100">
              <a:lnSpc>
                <a:spcPct val="100000"/>
              </a:lnSpc>
              <a:spcBef>
                <a:spcPts val="15"/>
              </a:spcBef>
            </a:pPr>
            <a:fld id="{81D60167-4931-47E6-BA6A-407CBD079E47}" type="slidenum">
              <a:rPr spc="-5" dirty="0"/>
              <a:t>16</a:t>
            </a:fld>
            <a:endParaRPr spc="-5" dirty="0"/>
          </a:p>
        </p:txBody>
      </p:sp>
      <p:sp>
        <p:nvSpPr>
          <p:cNvPr id="6" name="object 32">
            <a:extLst>
              <a:ext uri="{FF2B5EF4-FFF2-40B4-BE49-F238E27FC236}">
                <a16:creationId xmlns:a16="http://schemas.microsoft.com/office/drawing/2014/main" id="{C4AF5FAD-7D90-43CF-9EC6-208639DEFE08}"/>
              </a:ext>
            </a:extLst>
          </p:cNvPr>
          <p:cNvSpPr txBox="1"/>
          <p:nvPr/>
        </p:nvSpPr>
        <p:spPr>
          <a:xfrm>
            <a:off x="347268" y="6345202"/>
            <a:ext cx="1811655" cy="125034"/>
          </a:xfrm>
          <a:prstGeom prst="rect">
            <a:avLst/>
          </a:prstGeom>
        </p:spPr>
        <p:txBody>
          <a:bodyPr vert="horz" wrap="square" lIns="0" tIns="1905" rIns="0" bIns="0" rtlCol="0">
            <a:spAutoFit/>
          </a:bodyPr>
          <a:lstStyle/>
          <a:p>
            <a:pPr marL="12700">
              <a:lnSpc>
                <a:spcPct val="100000"/>
              </a:lnSpc>
              <a:spcBef>
                <a:spcPts val="15"/>
              </a:spcBef>
            </a:pPr>
            <a:r>
              <a:rPr sz="800" spc="-10" dirty="0">
                <a:solidFill>
                  <a:srgbClr val="79787E"/>
                </a:solidFill>
                <a:latin typeface="Arial MT"/>
                <a:cs typeface="Arial MT"/>
              </a:rPr>
              <a:t>Confidential</a:t>
            </a:r>
            <a:r>
              <a:rPr sz="800" spc="95" dirty="0">
                <a:solidFill>
                  <a:srgbClr val="79787E"/>
                </a:solidFill>
                <a:latin typeface="Arial MT"/>
                <a:cs typeface="Arial MT"/>
              </a:rPr>
              <a:t> </a:t>
            </a:r>
            <a:r>
              <a:rPr sz="800" spc="-10" dirty="0">
                <a:solidFill>
                  <a:srgbClr val="79787E"/>
                </a:solidFill>
                <a:latin typeface="Arial MT"/>
                <a:cs typeface="Arial MT"/>
              </a:rPr>
              <a:t>©</a:t>
            </a:r>
            <a:r>
              <a:rPr sz="800" dirty="0">
                <a:solidFill>
                  <a:srgbClr val="79787E"/>
                </a:solidFill>
                <a:latin typeface="Arial MT"/>
                <a:cs typeface="Arial MT"/>
              </a:rPr>
              <a:t> </a:t>
            </a:r>
            <a:r>
              <a:rPr sz="800" spc="-15" dirty="0">
                <a:solidFill>
                  <a:srgbClr val="79787E"/>
                </a:solidFill>
                <a:latin typeface="Arial MT"/>
                <a:cs typeface="Arial MT"/>
              </a:rPr>
              <a:t>202</a:t>
            </a:r>
            <a:r>
              <a:rPr lang="en-US" sz="800" spc="-15" dirty="0">
                <a:solidFill>
                  <a:srgbClr val="79787E"/>
                </a:solidFill>
                <a:latin typeface="Arial MT"/>
                <a:cs typeface="Arial MT"/>
              </a:rPr>
              <a:t>2</a:t>
            </a:r>
            <a:r>
              <a:rPr sz="800" spc="80" dirty="0">
                <a:solidFill>
                  <a:srgbClr val="79787E"/>
                </a:solidFill>
                <a:latin typeface="Arial MT"/>
                <a:cs typeface="Arial MT"/>
              </a:rPr>
              <a:t> </a:t>
            </a:r>
            <a:r>
              <a:rPr sz="800" spc="-15" dirty="0">
                <a:solidFill>
                  <a:srgbClr val="79787E"/>
                </a:solidFill>
                <a:latin typeface="Arial MT"/>
                <a:cs typeface="Arial MT"/>
              </a:rPr>
              <a:t>Persistent</a:t>
            </a:r>
            <a:r>
              <a:rPr sz="800" spc="100" dirty="0">
                <a:solidFill>
                  <a:srgbClr val="79787E"/>
                </a:solidFill>
                <a:latin typeface="Arial MT"/>
                <a:cs typeface="Arial MT"/>
              </a:rPr>
              <a:t> </a:t>
            </a:r>
            <a:r>
              <a:rPr sz="800" spc="-20" dirty="0">
                <a:solidFill>
                  <a:srgbClr val="79787E"/>
                </a:solidFill>
                <a:latin typeface="Arial MT"/>
                <a:cs typeface="Arial MT"/>
              </a:rPr>
              <a:t>Systems</a:t>
            </a:r>
            <a:endParaRPr sz="800" dirty="0">
              <a:latin typeface="Arial MT"/>
              <a:cs typeface="Arial MT"/>
            </a:endParaRPr>
          </a:p>
        </p:txBody>
      </p:sp>
      <p:pic>
        <p:nvPicPr>
          <p:cNvPr id="4" name="Picture 3">
            <a:extLst>
              <a:ext uri="{FF2B5EF4-FFF2-40B4-BE49-F238E27FC236}">
                <a16:creationId xmlns:a16="http://schemas.microsoft.com/office/drawing/2014/main" id="{7C4F6526-79C7-4895-AF8F-9DAF65059D38}"/>
              </a:ext>
            </a:extLst>
          </p:cNvPr>
          <p:cNvPicPr>
            <a:picLocks noChangeAspect="1"/>
          </p:cNvPicPr>
          <p:nvPr/>
        </p:nvPicPr>
        <p:blipFill>
          <a:blip r:embed="rId3"/>
          <a:stretch>
            <a:fillRect/>
          </a:stretch>
        </p:blipFill>
        <p:spPr>
          <a:xfrm>
            <a:off x="437699" y="990600"/>
            <a:ext cx="11316601" cy="4876800"/>
          </a:xfrm>
          <a:prstGeom prst="rect">
            <a:avLst/>
          </a:prstGeom>
        </p:spPr>
      </p:pic>
    </p:spTree>
    <p:extLst>
      <p:ext uri="{BB962C8B-B14F-4D97-AF65-F5344CB8AC3E}">
        <p14:creationId xmlns:p14="http://schemas.microsoft.com/office/powerpoint/2010/main" val="14127480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1433047" y="6230111"/>
            <a:ext cx="390144" cy="359663"/>
          </a:xfrm>
          <a:prstGeom prst="rect">
            <a:avLst/>
          </a:prstGeom>
        </p:spPr>
      </p:pic>
      <p:sp>
        <p:nvSpPr>
          <p:cNvPr id="5" name="object 5"/>
          <p:cNvSpPr txBox="1">
            <a:spLocks noGrp="1"/>
          </p:cNvSpPr>
          <p:nvPr>
            <p:ph type="title"/>
          </p:nvPr>
        </p:nvSpPr>
        <p:spPr>
          <a:xfrm>
            <a:off x="3353633" y="152218"/>
            <a:ext cx="8872932" cy="444352"/>
          </a:xfrm>
          <a:prstGeom prst="rect">
            <a:avLst/>
          </a:prstGeom>
        </p:spPr>
        <p:txBody>
          <a:bodyPr vert="horz" wrap="square" lIns="0" tIns="13335" rIns="0" bIns="0" rtlCol="0">
            <a:spAutoFit/>
          </a:bodyPr>
          <a:lstStyle/>
          <a:p>
            <a:pPr marL="12700">
              <a:lnSpc>
                <a:spcPct val="100000"/>
              </a:lnSpc>
              <a:spcBef>
                <a:spcPts val="105"/>
              </a:spcBef>
            </a:pPr>
            <a:r>
              <a:rPr lang="en-US" sz="2800" b="1" u="sng" spc="10" dirty="0">
                <a:latin typeface="Arial"/>
                <a:cs typeface="Arial"/>
              </a:rPr>
              <a:t>PREDICTION AND RESULT</a:t>
            </a:r>
            <a:endParaRPr sz="2800" u="sng" dirty="0">
              <a:latin typeface="Arial"/>
              <a:cs typeface="Arial"/>
            </a:endParaRPr>
          </a:p>
        </p:txBody>
      </p:sp>
      <p:sp>
        <p:nvSpPr>
          <p:cNvPr id="33" name="object 33"/>
          <p:cNvSpPr txBox="1">
            <a:spLocks noGrp="1"/>
          </p:cNvSpPr>
          <p:nvPr>
            <p:ph type="sldNum" sz="quarter" idx="7"/>
          </p:nvPr>
        </p:nvSpPr>
        <p:spPr>
          <a:xfrm>
            <a:off x="6032626" y="6345203"/>
            <a:ext cx="215774" cy="125034"/>
          </a:xfrm>
          <a:prstGeom prst="rect">
            <a:avLst/>
          </a:prstGeom>
        </p:spPr>
        <p:txBody>
          <a:bodyPr vert="horz" wrap="square" lIns="0" tIns="1905" rIns="0" bIns="0" rtlCol="0">
            <a:spAutoFit/>
          </a:bodyPr>
          <a:lstStyle/>
          <a:p>
            <a:pPr marL="38100">
              <a:lnSpc>
                <a:spcPct val="100000"/>
              </a:lnSpc>
              <a:spcBef>
                <a:spcPts val="15"/>
              </a:spcBef>
            </a:pPr>
            <a:fld id="{81D60167-4931-47E6-BA6A-407CBD079E47}" type="slidenum">
              <a:rPr spc="-5" dirty="0"/>
              <a:t>17</a:t>
            </a:fld>
            <a:endParaRPr spc="-5" dirty="0"/>
          </a:p>
        </p:txBody>
      </p:sp>
      <p:sp>
        <p:nvSpPr>
          <p:cNvPr id="6" name="object 32">
            <a:extLst>
              <a:ext uri="{FF2B5EF4-FFF2-40B4-BE49-F238E27FC236}">
                <a16:creationId xmlns:a16="http://schemas.microsoft.com/office/drawing/2014/main" id="{C4AF5FAD-7D90-43CF-9EC6-208639DEFE08}"/>
              </a:ext>
            </a:extLst>
          </p:cNvPr>
          <p:cNvSpPr txBox="1"/>
          <p:nvPr/>
        </p:nvSpPr>
        <p:spPr>
          <a:xfrm>
            <a:off x="347268" y="6345202"/>
            <a:ext cx="1811655" cy="125034"/>
          </a:xfrm>
          <a:prstGeom prst="rect">
            <a:avLst/>
          </a:prstGeom>
        </p:spPr>
        <p:txBody>
          <a:bodyPr vert="horz" wrap="square" lIns="0" tIns="1905" rIns="0" bIns="0" rtlCol="0">
            <a:spAutoFit/>
          </a:bodyPr>
          <a:lstStyle/>
          <a:p>
            <a:pPr marL="12700">
              <a:lnSpc>
                <a:spcPct val="100000"/>
              </a:lnSpc>
              <a:spcBef>
                <a:spcPts val="15"/>
              </a:spcBef>
            </a:pPr>
            <a:r>
              <a:rPr sz="800" spc="-10" dirty="0">
                <a:solidFill>
                  <a:srgbClr val="79787E"/>
                </a:solidFill>
                <a:latin typeface="Arial MT"/>
                <a:cs typeface="Arial MT"/>
              </a:rPr>
              <a:t>Confidential</a:t>
            </a:r>
            <a:r>
              <a:rPr sz="800" spc="95" dirty="0">
                <a:solidFill>
                  <a:srgbClr val="79787E"/>
                </a:solidFill>
                <a:latin typeface="Arial MT"/>
                <a:cs typeface="Arial MT"/>
              </a:rPr>
              <a:t> </a:t>
            </a:r>
            <a:r>
              <a:rPr sz="800" spc="-10" dirty="0">
                <a:solidFill>
                  <a:srgbClr val="79787E"/>
                </a:solidFill>
                <a:latin typeface="Arial MT"/>
                <a:cs typeface="Arial MT"/>
              </a:rPr>
              <a:t>©</a:t>
            </a:r>
            <a:r>
              <a:rPr sz="800" dirty="0">
                <a:solidFill>
                  <a:srgbClr val="79787E"/>
                </a:solidFill>
                <a:latin typeface="Arial MT"/>
                <a:cs typeface="Arial MT"/>
              </a:rPr>
              <a:t> </a:t>
            </a:r>
            <a:r>
              <a:rPr sz="800" spc="-15" dirty="0">
                <a:solidFill>
                  <a:srgbClr val="79787E"/>
                </a:solidFill>
                <a:latin typeface="Arial MT"/>
                <a:cs typeface="Arial MT"/>
              </a:rPr>
              <a:t>202</a:t>
            </a:r>
            <a:r>
              <a:rPr lang="en-US" sz="800" spc="-15" dirty="0">
                <a:solidFill>
                  <a:srgbClr val="79787E"/>
                </a:solidFill>
                <a:latin typeface="Arial MT"/>
                <a:cs typeface="Arial MT"/>
              </a:rPr>
              <a:t>2</a:t>
            </a:r>
            <a:r>
              <a:rPr sz="800" spc="80" dirty="0">
                <a:solidFill>
                  <a:srgbClr val="79787E"/>
                </a:solidFill>
                <a:latin typeface="Arial MT"/>
                <a:cs typeface="Arial MT"/>
              </a:rPr>
              <a:t> </a:t>
            </a:r>
            <a:r>
              <a:rPr sz="800" spc="-15" dirty="0">
                <a:solidFill>
                  <a:srgbClr val="79787E"/>
                </a:solidFill>
                <a:latin typeface="Arial MT"/>
                <a:cs typeface="Arial MT"/>
              </a:rPr>
              <a:t>Persistent</a:t>
            </a:r>
            <a:r>
              <a:rPr sz="800" spc="100" dirty="0">
                <a:solidFill>
                  <a:srgbClr val="79787E"/>
                </a:solidFill>
                <a:latin typeface="Arial MT"/>
                <a:cs typeface="Arial MT"/>
              </a:rPr>
              <a:t> </a:t>
            </a:r>
            <a:r>
              <a:rPr sz="800" spc="-20" dirty="0">
                <a:solidFill>
                  <a:srgbClr val="79787E"/>
                </a:solidFill>
                <a:latin typeface="Arial MT"/>
                <a:cs typeface="Arial MT"/>
              </a:rPr>
              <a:t>Systems</a:t>
            </a:r>
            <a:endParaRPr sz="800" dirty="0">
              <a:latin typeface="Arial MT"/>
              <a:cs typeface="Arial MT"/>
            </a:endParaRPr>
          </a:p>
        </p:txBody>
      </p:sp>
      <p:pic>
        <p:nvPicPr>
          <p:cNvPr id="4" name="Picture 3">
            <a:extLst>
              <a:ext uri="{FF2B5EF4-FFF2-40B4-BE49-F238E27FC236}">
                <a16:creationId xmlns:a16="http://schemas.microsoft.com/office/drawing/2014/main" id="{BBC4A538-7882-43BB-96FD-83731BBAA416}"/>
              </a:ext>
            </a:extLst>
          </p:cNvPr>
          <p:cNvPicPr>
            <a:picLocks noChangeAspect="1"/>
          </p:cNvPicPr>
          <p:nvPr/>
        </p:nvPicPr>
        <p:blipFill>
          <a:blip r:embed="rId3"/>
          <a:stretch>
            <a:fillRect/>
          </a:stretch>
        </p:blipFill>
        <p:spPr>
          <a:xfrm>
            <a:off x="222504" y="751964"/>
            <a:ext cx="11746991" cy="5354071"/>
          </a:xfrm>
          <a:prstGeom prst="rect">
            <a:avLst/>
          </a:prstGeom>
        </p:spPr>
      </p:pic>
    </p:spTree>
    <p:extLst>
      <p:ext uri="{BB962C8B-B14F-4D97-AF65-F5344CB8AC3E}">
        <p14:creationId xmlns:p14="http://schemas.microsoft.com/office/powerpoint/2010/main" val="22545097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1433047" y="6230111"/>
            <a:ext cx="390144" cy="359663"/>
          </a:xfrm>
          <a:prstGeom prst="rect">
            <a:avLst/>
          </a:prstGeom>
        </p:spPr>
      </p:pic>
      <p:sp>
        <p:nvSpPr>
          <p:cNvPr id="5" name="object 5"/>
          <p:cNvSpPr txBox="1">
            <a:spLocks noGrp="1"/>
          </p:cNvSpPr>
          <p:nvPr>
            <p:ph type="title"/>
          </p:nvPr>
        </p:nvSpPr>
        <p:spPr>
          <a:xfrm>
            <a:off x="3353633" y="152218"/>
            <a:ext cx="8872932" cy="444352"/>
          </a:xfrm>
          <a:prstGeom prst="rect">
            <a:avLst/>
          </a:prstGeom>
        </p:spPr>
        <p:txBody>
          <a:bodyPr vert="horz" wrap="square" lIns="0" tIns="13335" rIns="0" bIns="0" rtlCol="0">
            <a:spAutoFit/>
          </a:bodyPr>
          <a:lstStyle/>
          <a:p>
            <a:pPr marL="12700">
              <a:lnSpc>
                <a:spcPct val="100000"/>
              </a:lnSpc>
              <a:spcBef>
                <a:spcPts val="105"/>
              </a:spcBef>
            </a:pPr>
            <a:r>
              <a:rPr lang="en-US" sz="2800" b="1" u="sng" spc="10" dirty="0">
                <a:latin typeface="Arial"/>
                <a:cs typeface="Arial"/>
              </a:rPr>
              <a:t>PREDICTION AND RESULT</a:t>
            </a:r>
            <a:endParaRPr sz="2800" u="sng" dirty="0">
              <a:latin typeface="Arial"/>
              <a:cs typeface="Arial"/>
            </a:endParaRPr>
          </a:p>
        </p:txBody>
      </p:sp>
      <p:sp>
        <p:nvSpPr>
          <p:cNvPr id="33" name="object 33"/>
          <p:cNvSpPr txBox="1">
            <a:spLocks noGrp="1"/>
          </p:cNvSpPr>
          <p:nvPr>
            <p:ph type="sldNum" sz="quarter" idx="7"/>
          </p:nvPr>
        </p:nvSpPr>
        <p:spPr>
          <a:xfrm>
            <a:off x="6032626" y="6345203"/>
            <a:ext cx="215774" cy="125034"/>
          </a:xfrm>
          <a:prstGeom prst="rect">
            <a:avLst/>
          </a:prstGeom>
        </p:spPr>
        <p:txBody>
          <a:bodyPr vert="horz" wrap="square" lIns="0" tIns="1905" rIns="0" bIns="0" rtlCol="0">
            <a:spAutoFit/>
          </a:bodyPr>
          <a:lstStyle/>
          <a:p>
            <a:pPr marL="38100">
              <a:lnSpc>
                <a:spcPct val="100000"/>
              </a:lnSpc>
              <a:spcBef>
                <a:spcPts val="15"/>
              </a:spcBef>
            </a:pPr>
            <a:fld id="{81D60167-4931-47E6-BA6A-407CBD079E47}" type="slidenum">
              <a:rPr spc="-5" dirty="0"/>
              <a:t>18</a:t>
            </a:fld>
            <a:endParaRPr spc="-5" dirty="0"/>
          </a:p>
        </p:txBody>
      </p:sp>
      <p:sp>
        <p:nvSpPr>
          <p:cNvPr id="6" name="object 32">
            <a:extLst>
              <a:ext uri="{FF2B5EF4-FFF2-40B4-BE49-F238E27FC236}">
                <a16:creationId xmlns:a16="http://schemas.microsoft.com/office/drawing/2014/main" id="{C4AF5FAD-7D90-43CF-9EC6-208639DEFE08}"/>
              </a:ext>
            </a:extLst>
          </p:cNvPr>
          <p:cNvSpPr txBox="1"/>
          <p:nvPr/>
        </p:nvSpPr>
        <p:spPr>
          <a:xfrm>
            <a:off x="347268" y="6345202"/>
            <a:ext cx="1811655" cy="125034"/>
          </a:xfrm>
          <a:prstGeom prst="rect">
            <a:avLst/>
          </a:prstGeom>
        </p:spPr>
        <p:txBody>
          <a:bodyPr vert="horz" wrap="square" lIns="0" tIns="1905" rIns="0" bIns="0" rtlCol="0">
            <a:spAutoFit/>
          </a:bodyPr>
          <a:lstStyle/>
          <a:p>
            <a:pPr marL="12700">
              <a:lnSpc>
                <a:spcPct val="100000"/>
              </a:lnSpc>
              <a:spcBef>
                <a:spcPts val="15"/>
              </a:spcBef>
            </a:pPr>
            <a:r>
              <a:rPr sz="800" spc="-10" dirty="0">
                <a:solidFill>
                  <a:srgbClr val="79787E"/>
                </a:solidFill>
                <a:latin typeface="Arial MT"/>
                <a:cs typeface="Arial MT"/>
              </a:rPr>
              <a:t>Confidential</a:t>
            </a:r>
            <a:r>
              <a:rPr sz="800" spc="95" dirty="0">
                <a:solidFill>
                  <a:srgbClr val="79787E"/>
                </a:solidFill>
                <a:latin typeface="Arial MT"/>
                <a:cs typeface="Arial MT"/>
              </a:rPr>
              <a:t> </a:t>
            </a:r>
            <a:r>
              <a:rPr sz="800" spc="-10" dirty="0">
                <a:solidFill>
                  <a:srgbClr val="79787E"/>
                </a:solidFill>
                <a:latin typeface="Arial MT"/>
                <a:cs typeface="Arial MT"/>
              </a:rPr>
              <a:t>©</a:t>
            </a:r>
            <a:r>
              <a:rPr sz="800" dirty="0">
                <a:solidFill>
                  <a:srgbClr val="79787E"/>
                </a:solidFill>
                <a:latin typeface="Arial MT"/>
                <a:cs typeface="Arial MT"/>
              </a:rPr>
              <a:t> </a:t>
            </a:r>
            <a:r>
              <a:rPr sz="800" spc="-15" dirty="0">
                <a:solidFill>
                  <a:srgbClr val="79787E"/>
                </a:solidFill>
                <a:latin typeface="Arial MT"/>
                <a:cs typeface="Arial MT"/>
              </a:rPr>
              <a:t>202</a:t>
            </a:r>
            <a:r>
              <a:rPr lang="en-US" sz="800" spc="-15" dirty="0">
                <a:solidFill>
                  <a:srgbClr val="79787E"/>
                </a:solidFill>
                <a:latin typeface="Arial MT"/>
                <a:cs typeface="Arial MT"/>
              </a:rPr>
              <a:t>2</a:t>
            </a:r>
            <a:r>
              <a:rPr sz="800" spc="80" dirty="0">
                <a:solidFill>
                  <a:srgbClr val="79787E"/>
                </a:solidFill>
                <a:latin typeface="Arial MT"/>
                <a:cs typeface="Arial MT"/>
              </a:rPr>
              <a:t> </a:t>
            </a:r>
            <a:r>
              <a:rPr sz="800" spc="-15" dirty="0">
                <a:solidFill>
                  <a:srgbClr val="79787E"/>
                </a:solidFill>
                <a:latin typeface="Arial MT"/>
                <a:cs typeface="Arial MT"/>
              </a:rPr>
              <a:t>Persistent</a:t>
            </a:r>
            <a:r>
              <a:rPr sz="800" spc="100" dirty="0">
                <a:solidFill>
                  <a:srgbClr val="79787E"/>
                </a:solidFill>
                <a:latin typeface="Arial MT"/>
                <a:cs typeface="Arial MT"/>
              </a:rPr>
              <a:t> </a:t>
            </a:r>
            <a:r>
              <a:rPr sz="800" spc="-20" dirty="0">
                <a:solidFill>
                  <a:srgbClr val="79787E"/>
                </a:solidFill>
                <a:latin typeface="Arial MT"/>
                <a:cs typeface="Arial MT"/>
              </a:rPr>
              <a:t>Systems</a:t>
            </a:r>
            <a:endParaRPr sz="800" dirty="0">
              <a:latin typeface="Arial MT"/>
              <a:cs typeface="Arial MT"/>
            </a:endParaRPr>
          </a:p>
        </p:txBody>
      </p:sp>
      <p:pic>
        <p:nvPicPr>
          <p:cNvPr id="9" name="Picture 8">
            <a:extLst>
              <a:ext uri="{FF2B5EF4-FFF2-40B4-BE49-F238E27FC236}">
                <a16:creationId xmlns:a16="http://schemas.microsoft.com/office/drawing/2014/main" id="{21FEE06A-CC48-4207-8EBD-F6E4F6BE9D52}"/>
              </a:ext>
            </a:extLst>
          </p:cNvPr>
          <p:cNvPicPr>
            <a:picLocks noChangeAspect="1"/>
          </p:cNvPicPr>
          <p:nvPr/>
        </p:nvPicPr>
        <p:blipFill>
          <a:blip r:embed="rId3"/>
          <a:stretch>
            <a:fillRect/>
          </a:stretch>
        </p:blipFill>
        <p:spPr>
          <a:xfrm>
            <a:off x="337056" y="990600"/>
            <a:ext cx="11318402" cy="4420743"/>
          </a:xfrm>
          <a:prstGeom prst="rect">
            <a:avLst/>
          </a:prstGeom>
        </p:spPr>
      </p:pic>
    </p:spTree>
    <p:extLst>
      <p:ext uri="{BB962C8B-B14F-4D97-AF65-F5344CB8AC3E}">
        <p14:creationId xmlns:p14="http://schemas.microsoft.com/office/powerpoint/2010/main" val="41338179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1433047" y="6230111"/>
            <a:ext cx="390144" cy="359663"/>
          </a:xfrm>
          <a:prstGeom prst="rect">
            <a:avLst/>
          </a:prstGeom>
        </p:spPr>
      </p:pic>
      <p:sp>
        <p:nvSpPr>
          <p:cNvPr id="5" name="object 5"/>
          <p:cNvSpPr txBox="1">
            <a:spLocks noGrp="1"/>
          </p:cNvSpPr>
          <p:nvPr>
            <p:ph type="title"/>
          </p:nvPr>
        </p:nvSpPr>
        <p:spPr>
          <a:xfrm>
            <a:off x="3353633" y="152218"/>
            <a:ext cx="8872932" cy="444352"/>
          </a:xfrm>
          <a:prstGeom prst="rect">
            <a:avLst/>
          </a:prstGeom>
        </p:spPr>
        <p:txBody>
          <a:bodyPr vert="horz" wrap="square" lIns="0" tIns="13335" rIns="0" bIns="0" rtlCol="0">
            <a:spAutoFit/>
          </a:bodyPr>
          <a:lstStyle/>
          <a:p>
            <a:pPr marL="12700">
              <a:lnSpc>
                <a:spcPct val="100000"/>
              </a:lnSpc>
              <a:spcBef>
                <a:spcPts val="105"/>
              </a:spcBef>
            </a:pPr>
            <a:r>
              <a:rPr lang="en-US" sz="2800" b="1" u="sng" spc="10" dirty="0">
                <a:latin typeface="Arial"/>
                <a:cs typeface="Arial"/>
              </a:rPr>
              <a:t>PREDICTION AND RESULT</a:t>
            </a:r>
            <a:endParaRPr sz="2800" u="sng" dirty="0">
              <a:latin typeface="Arial"/>
              <a:cs typeface="Arial"/>
            </a:endParaRPr>
          </a:p>
        </p:txBody>
      </p:sp>
      <p:sp>
        <p:nvSpPr>
          <p:cNvPr id="33" name="object 33"/>
          <p:cNvSpPr txBox="1">
            <a:spLocks noGrp="1"/>
          </p:cNvSpPr>
          <p:nvPr>
            <p:ph type="sldNum" sz="quarter" idx="7"/>
          </p:nvPr>
        </p:nvSpPr>
        <p:spPr>
          <a:xfrm>
            <a:off x="6032626" y="6345203"/>
            <a:ext cx="215774" cy="125034"/>
          </a:xfrm>
          <a:prstGeom prst="rect">
            <a:avLst/>
          </a:prstGeom>
        </p:spPr>
        <p:txBody>
          <a:bodyPr vert="horz" wrap="square" lIns="0" tIns="1905" rIns="0" bIns="0" rtlCol="0">
            <a:spAutoFit/>
          </a:bodyPr>
          <a:lstStyle/>
          <a:p>
            <a:pPr marL="38100">
              <a:lnSpc>
                <a:spcPct val="100000"/>
              </a:lnSpc>
              <a:spcBef>
                <a:spcPts val="15"/>
              </a:spcBef>
            </a:pPr>
            <a:fld id="{81D60167-4931-47E6-BA6A-407CBD079E47}" type="slidenum">
              <a:rPr spc="-5" dirty="0"/>
              <a:t>19</a:t>
            </a:fld>
            <a:endParaRPr spc="-5" dirty="0"/>
          </a:p>
        </p:txBody>
      </p:sp>
      <p:sp>
        <p:nvSpPr>
          <p:cNvPr id="6" name="object 32">
            <a:extLst>
              <a:ext uri="{FF2B5EF4-FFF2-40B4-BE49-F238E27FC236}">
                <a16:creationId xmlns:a16="http://schemas.microsoft.com/office/drawing/2014/main" id="{C4AF5FAD-7D90-43CF-9EC6-208639DEFE08}"/>
              </a:ext>
            </a:extLst>
          </p:cNvPr>
          <p:cNvSpPr txBox="1"/>
          <p:nvPr/>
        </p:nvSpPr>
        <p:spPr>
          <a:xfrm>
            <a:off x="347268" y="6345202"/>
            <a:ext cx="1811655" cy="125034"/>
          </a:xfrm>
          <a:prstGeom prst="rect">
            <a:avLst/>
          </a:prstGeom>
        </p:spPr>
        <p:txBody>
          <a:bodyPr vert="horz" wrap="square" lIns="0" tIns="1905" rIns="0" bIns="0" rtlCol="0">
            <a:spAutoFit/>
          </a:bodyPr>
          <a:lstStyle/>
          <a:p>
            <a:pPr marL="12700">
              <a:lnSpc>
                <a:spcPct val="100000"/>
              </a:lnSpc>
              <a:spcBef>
                <a:spcPts val="15"/>
              </a:spcBef>
            </a:pPr>
            <a:r>
              <a:rPr sz="800" spc="-10" dirty="0">
                <a:solidFill>
                  <a:srgbClr val="79787E"/>
                </a:solidFill>
                <a:latin typeface="Arial MT"/>
                <a:cs typeface="Arial MT"/>
              </a:rPr>
              <a:t>Confidential</a:t>
            </a:r>
            <a:r>
              <a:rPr sz="800" spc="95" dirty="0">
                <a:solidFill>
                  <a:srgbClr val="79787E"/>
                </a:solidFill>
                <a:latin typeface="Arial MT"/>
                <a:cs typeface="Arial MT"/>
              </a:rPr>
              <a:t> </a:t>
            </a:r>
            <a:r>
              <a:rPr sz="800" spc="-10" dirty="0">
                <a:solidFill>
                  <a:srgbClr val="79787E"/>
                </a:solidFill>
                <a:latin typeface="Arial MT"/>
                <a:cs typeface="Arial MT"/>
              </a:rPr>
              <a:t>©</a:t>
            </a:r>
            <a:r>
              <a:rPr sz="800" dirty="0">
                <a:solidFill>
                  <a:srgbClr val="79787E"/>
                </a:solidFill>
                <a:latin typeface="Arial MT"/>
                <a:cs typeface="Arial MT"/>
              </a:rPr>
              <a:t> </a:t>
            </a:r>
            <a:r>
              <a:rPr sz="800" spc="-15" dirty="0">
                <a:solidFill>
                  <a:srgbClr val="79787E"/>
                </a:solidFill>
                <a:latin typeface="Arial MT"/>
                <a:cs typeface="Arial MT"/>
              </a:rPr>
              <a:t>202</a:t>
            </a:r>
            <a:r>
              <a:rPr lang="en-US" sz="800" spc="-15" dirty="0">
                <a:solidFill>
                  <a:srgbClr val="79787E"/>
                </a:solidFill>
                <a:latin typeface="Arial MT"/>
                <a:cs typeface="Arial MT"/>
              </a:rPr>
              <a:t>2</a:t>
            </a:r>
            <a:r>
              <a:rPr sz="800" spc="80" dirty="0">
                <a:solidFill>
                  <a:srgbClr val="79787E"/>
                </a:solidFill>
                <a:latin typeface="Arial MT"/>
                <a:cs typeface="Arial MT"/>
              </a:rPr>
              <a:t> </a:t>
            </a:r>
            <a:r>
              <a:rPr sz="800" spc="-15" dirty="0">
                <a:solidFill>
                  <a:srgbClr val="79787E"/>
                </a:solidFill>
                <a:latin typeface="Arial MT"/>
                <a:cs typeface="Arial MT"/>
              </a:rPr>
              <a:t>Persistent</a:t>
            </a:r>
            <a:r>
              <a:rPr sz="800" spc="100" dirty="0">
                <a:solidFill>
                  <a:srgbClr val="79787E"/>
                </a:solidFill>
                <a:latin typeface="Arial MT"/>
                <a:cs typeface="Arial MT"/>
              </a:rPr>
              <a:t> </a:t>
            </a:r>
            <a:r>
              <a:rPr sz="800" spc="-20" dirty="0">
                <a:solidFill>
                  <a:srgbClr val="79787E"/>
                </a:solidFill>
                <a:latin typeface="Arial MT"/>
                <a:cs typeface="Arial MT"/>
              </a:rPr>
              <a:t>Systems</a:t>
            </a:r>
            <a:endParaRPr sz="800" dirty="0">
              <a:latin typeface="Arial MT"/>
              <a:cs typeface="Arial MT"/>
            </a:endParaRPr>
          </a:p>
        </p:txBody>
      </p:sp>
      <p:pic>
        <p:nvPicPr>
          <p:cNvPr id="11" name="Picture 10">
            <a:extLst>
              <a:ext uri="{FF2B5EF4-FFF2-40B4-BE49-F238E27FC236}">
                <a16:creationId xmlns:a16="http://schemas.microsoft.com/office/drawing/2014/main" id="{1D865949-E910-4E3C-A4EB-511103245C86}"/>
              </a:ext>
            </a:extLst>
          </p:cNvPr>
          <p:cNvPicPr>
            <a:picLocks noChangeAspect="1"/>
          </p:cNvPicPr>
          <p:nvPr/>
        </p:nvPicPr>
        <p:blipFill>
          <a:blip r:embed="rId3"/>
          <a:stretch>
            <a:fillRect/>
          </a:stretch>
        </p:blipFill>
        <p:spPr>
          <a:xfrm>
            <a:off x="478434" y="841195"/>
            <a:ext cx="11235132" cy="5029200"/>
          </a:xfrm>
          <a:prstGeom prst="rect">
            <a:avLst/>
          </a:prstGeom>
        </p:spPr>
      </p:pic>
    </p:spTree>
    <p:extLst>
      <p:ext uri="{BB962C8B-B14F-4D97-AF65-F5344CB8AC3E}">
        <p14:creationId xmlns:p14="http://schemas.microsoft.com/office/powerpoint/2010/main" val="17272877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1433047" y="6230111"/>
            <a:ext cx="390144" cy="359663"/>
          </a:xfrm>
          <a:prstGeom prst="rect">
            <a:avLst/>
          </a:prstGeom>
        </p:spPr>
      </p:pic>
      <p:sp>
        <p:nvSpPr>
          <p:cNvPr id="5" name="object 5"/>
          <p:cNvSpPr txBox="1">
            <a:spLocks noGrp="1"/>
          </p:cNvSpPr>
          <p:nvPr>
            <p:ph type="title"/>
          </p:nvPr>
        </p:nvSpPr>
        <p:spPr>
          <a:xfrm>
            <a:off x="4524501" y="152218"/>
            <a:ext cx="3281679" cy="444352"/>
          </a:xfrm>
          <a:prstGeom prst="rect">
            <a:avLst/>
          </a:prstGeom>
        </p:spPr>
        <p:txBody>
          <a:bodyPr vert="horz" wrap="square" lIns="0" tIns="13335" rIns="0" bIns="0" rtlCol="0">
            <a:spAutoFit/>
          </a:bodyPr>
          <a:lstStyle/>
          <a:p>
            <a:pPr marL="12700" algn="ctr">
              <a:lnSpc>
                <a:spcPct val="100000"/>
              </a:lnSpc>
              <a:spcBef>
                <a:spcPts val="105"/>
              </a:spcBef>
            </a:pPr>
            <a:r>
              <a:rPr lang="en-US" sz="2800" b="1" u="sng" spc="10" dirty="0">
                <a:latin typeface="Arial"/>
                <a:cs typeface="Arial"/>
              </a:rPr>
              <a:t>OUTLINE</a:t>
            </a:r>
            <a:endParaRPr sz="2800" u="sng" dirty="0">
              <a:latin typeface="Arial"/>
              <a:cs typeface="Arial"/>
            </a:endParaRPr>
          </a:p>
        </p:txBody>
      </p:sp>
      <p:sp>
        <p:nvSpPr>
          <p:cNvPr id="7" name="object 7"/>
          <p:cNvSpPr txBox="1"/>
          <p:nvPr/>
        </p:nvSpPr>
        <p:spPr>
          <a:xfrm>
            <a:off x="1600200" y="734993"/>
            <a:ext cx="5443855" cy="5388013"/>
          </a:xfrm>
          <a:prstGeom prst="rect">
            <a:avLst/>
          </a:prstGeom>
        </p:spPr>
        <p:txBody>
          <a:bodyPr vert="horz" wrap="square" lIns="0" tIns="141605" rIns="0" bIns="0" rtlCol="0">
            <a:spAutoFit/>
          </a:bodyPr>
          <a:lstStyle/>
          <a:p>
            <a:pPr marL="469900" indent="-457200">
              <a:lnSpc>
                <a:spcPct val="100000"/>
              </a:lnSpc>
              <a:spcBef>
                <a:spcPts val="1115"/>
              </a:spcBef>
              <a:buFont typeface="+mj-lt"/>
              <a:buAutoNum type="arabicPeriod"/>
            </a:pPr>
            <a:r>
              <a:rPr lang="en-US" sz="2000" dirty="0">
                <a:solidFill>
                  <a:schemeClr val="bg1"/>
                </a:solidFill>
                <a:latin typeface="Arial MT"/>
                <a:cs typeface="Arial MT"/>
              </a:rPr>
              <a:t>Problem Statement</a:t>
            </a:r>
          </a:p>
          <a:p>
            <a:pPr marL="469900" indent="-457200">
              <a:lnSpc>
                <a:spcPct val="100000"/>
              </a:lnSpc>
              <a:spcBef>
                <a:spcPts val="1115"/>
              </a:spcBef>
              <a:buFont typeface="+mj-lt"/>
              <a:buAutoNum type="arabicPeriod"/>
            </a:pPr>
            <a:r>
              <a:rPr lang="en-US" sz="2000" dirty="0">
                <a:solidFill>
                  <a:schemeClr val="bg1"/>
                </a:solidFill>
                <a:latin typeface="Arial MT"/>
                <a:cs typeface="Arial MT"/>
              </a:rPr>
              <a:t>Objective and Scope of the project</a:t>
            </a:r>
          </a:p>
          <a:p>
            <a:pPr marL="469900" indent="-457200">
              <a:spcBef>
                <a:spcPts val="1115"/>
              </a:spcBef>
              <a:buFont typeface="+mj-lt"/>
              <a:buAutoNum type="arabicPeriod"/>
            </a:pPr>
            <a:r>
              <a:rPr lang="en-US" sz="2000" dirty="0">
                <a:solidFill>
                  <a:schemeClr val="bg1"/>
                </a:solidFill>
                <a:latin typeface="Arial MT"/>
                <a:cs typeface="Arial MT"/>
              </a:rPr>
              <a:t>Data Sources</a:t>
            </a:r>
          </a:p>
          <a:p>
            <a:pPr marL="469900" indent="-457200">
              <a:spcBef>
                <a:spcPts val="1115"/>
              </a:spcBef>
              <a:buFont typeface="+mj-lt"/>
              <a:buAutoNum type="arabicPeriod"/>
            </a:pPr>
            <a:r>
              <a:rPr lang="en-US" sz="2000" dirty="0">
                <a:solidFill>
                  <a:schemeClr val="bg1"/>
                </a:solidFill>
                <a:latin typeface="Arial MT"/>
                <a:cs typeface="Arial MT"/>
              </a:rPr>
              <a:t>Functionality &amp; Block Diagram</a:t>
            </a:r>
          </a:p>
          <a:p>
            <a:pPr marL="469900" indent="-457200">
              <a:spcBef>
                <a:spcPts val="1115"/>
              </a:spcBef>
              <a:buFont typeface="+mj-lt"/>
              <a:buAutoNum type="arabicPeriod"/>
            </a:pPr>
            <a:r>
              <a:rPr lang="en-US" sz="2000" dirty="0">
                <a:solidFill>
                  <a:schemeClr val="bg1"/>
                </a:solidFill>
                <a:latin typeface="Arial MT"/>
                <a:cs typeface="Arial MT"/>
              </a:rPr>
              <a:t>Architecture Diagram</a:t>
            </a:r>
          </a:p>
          <a:p>
            <a:pPr marL="469900" indent="-457200">
              <a:lnSpc>
                <a:spcPct val="100000"/>
              </a:lnSpc>
              <a:spcBef>
                <a:spcPts val="1115"/>
              </a:spcBef>
              <a:buFont typeface="+mj-lt"/>
              <a:buAutoNum type="arabicPeriod"/>
            </a:pPr>
            <a:r>
              <a:rPr lang="en-US" sz="2000" dirty="0">
                <a:solidFill>
                  <a:schemeClr val="bg1"/>
                </a:solidFill>
                <a:latin typeface="Arial MT"/>
                <a:cs typeface="Arial MT"/>
              </a:rPr>
              <a:t>Work Flow &amp; Analytics Approach</a:t>
            </a:r>
          </a:p>
          <a:p>
            <a:pPr marL="469900" indent="-457200">
              <a:lnSpc>
                <a:spcPct val="100000"/>
              </a:lnSpc>
              <a:spcBef>
                <a:spcPts val="1115"/>
              </a:spcBef>
              <a:buFont typeface="+mj-lt"/>
              <a:buAutoNum type="arabicPeriod"/>
            </a:pPr>
            <a:r>
              <a:rPr lang="en-US" sz="2000" dirty="0">
                <a:solidFill>
                  <a:schemeClr val="bg1"/>
                </a:solidFill>
                <a:latin typeface="Arial MT"/>
                <a:cs typeface="Arial MT"/>
              </a:rPr>
              <a:t>Business Values</a:t>
            </a:r>
          </a:p>
          <a:p>
            <a:pPr marL="469900" indent="-457200">
              <a:lnSpc>
                <a:spcPct val="100000"/>
              </a:lnSpc>
              <a:spcBef>
                <a:spcPts val="1115"/>
              </a:spcBef>
              <a:buFont typeface="+mj-lt"/>
              <a:buAutoNum type="arabicPeriod"/>
            </a:pPr>
            <a:r>
              <a:rPr lang="en-US" sz="2000" dirty="0">
                <a:solidFill>
                  <a:schemeClr val="bg1"/>
                </a:solidFill>
                <a:latin typeface="Arial MT"/>
                <a:cs typeface="Arial MT"/>
              </a:rPr>
              <a:t>Architecture &amp; Working Model</a:t>
            </a:r>
          </a:p>
          <a:p>
            <a:pPr marL="469900" indent="-457200">
              <a:lnSpc>
                <a:spcPct val="100000"/>
              </a:lnSpc>
              <a:spcBef>
                <a:spcPts val="1115"/>
              </a:spcBef>
              <a:buFont typeface="+mj-lt"/>
              <a:buAutoNum type="arabicPeriod"/>
            </a:pPr>
            <a:r>
              <a:rPr lang="en-US" sz="2000" dirty="0">
                <a:solidFill>
                  <a:schemeClr val="bg1"/>
                </a:solidFill>
                <a:latin typeface="Arial MT"/>
                <a:cs typeface="Arial MT"/>
              </a:rPr>
              <a:t>Integration</a:t>
            </a:r>
          </a:p>
          <a:p>
            <a:pPr marL="469900" indent="-457200">
              <a:lnSpc>
                <a:spcPct val="100000"/>
              </a:lnSpc>
              <a:spcBef>
                <a:spcPts val="1115"/>
              </a:spcBef>
              <a:buFont typeface="+mj-lt"/>
              <a:buAutoNum type="arabicPeriod"/>
            </a:pPr>
            <a:r>
              <a:rPr lang="en-US" sz="2000" dirty="0">
                <a:solidFill>
                  <a:schemeClr val="bg1"/>
                </a:solidFill>
                <a:latin typeface="Arial MT"/>
                <a:cs typeface="Arial MT"/>
              </a:rPr>
              <a:t>Prediction and Result</a:t>
            </a:r>
          </a:p>
          <a:p>
            <a:pPr marL="469900" indent="-457200">
              <a:lnSpc>
                <a:spcPct val="100000"/>
              </a:lnSpc>
              <a:spcBef>
                <a:spcPts val="1115"/>
              </a:spcBef>
              <a:buFont typeface="+mj-lt"/>
              <a:buAutoNum type="arabicPeriod"/>
            </a:pPr>
            <a:r>
              <a:rPr lang="en-US" sz="2000" dirty="0">
                <a:solidFill>
                  <a:schemeClr val="bg1"/>
                </a:solidFill>
                <a:latin typeface="Arial MT"/>
                <a:cs typeface="Arial MT"/>
              </a:rPr>
              <a:t>Future </a:t>
            </a:r>
            <a:r>
              <a:rPr lang="en-US" sz="2000" dirty="0" err="1">
                <a:solidFill>
                  <a:schemeClr val="bg1"/>
                </a:solidFill>
                <a:latin typeface="Arial MT"/>
                <a:cs typeface="Arial MT"/>
              </a:rPr>
              <a:t>Updations</a:t>
            </a:r>
            <a:endParaRPr lang="en-US" sz="2000" dirty="0">
              <a:solidFill>
                <a:schemeClr val="bg1"/>
              </a:solidFill>
              <a:latin typeface="Arial MT"/>
              <a:cs typeface="Arial MT"/>
            </a:endParaRPr>
          </a:p>
          <a:p>
            <a:pPr marL="469900" indent="-457200">
              <a:lnSpc>
                <a:spcPct val="100000"/>
              </a:lnSpc>
              <a:spcBef>
                <a:spcPts val="1115"/>
              </a:spcBef>
              <a:buFont typeface="+mj-lt"/>
              <a:buAutoNum type="arabicPeriod"/>
            </a:pPr>
            <a:r>
              <a:rPr lang="en-US" sz="2000" dirty="0">
                <a:solidFill>
                  <a:schemeClr val="bg1"/>
                </a:solidFill>
                <a:latin typeface="Arial MT"/>
                <a:cs typeface="Arial MT"/>
              </a:rPr>
              <a:t>Q &amp; A</a:t>
            </a:r>
            <a:endParaRPr sz="2000" dirty="0">
              <a:solidFill>
                <a:schemeClr val="bg1"/>
              </a:solidFill>
              <a:latin typeface="Arial MT"/>
              <a:cs typeface="Arial MT"/>
            </a:endParaRPr>
          </a:p>
        </p:txBody>
      </p:sp>
      <p:sp>
        <p:nvSpPr>
          <p:cNvPr id="33" name="object 33"/>
          <p:cNvSpPr txBox="1">
            <a:spLocks noGrp="1"/>
          </p:cNvSpPr>
          <p:nvPr>
            <p:ph type="sldNum" sz="quarter" idx="7"/>
          </p:nvPr>
        </p:nvSpPr>
        <p:spPr>
          <a:prstGeom prst="rect">
            <a:avLst/>
          </a:prstGeom>
        </p:spPr>
        <p:txBody>
          <a:bodyPr vert="horz" wrap="square" lIns="0" tIns="1905" rIns="0" bIns="0" rtlCol="0">
            <a:spAutoFit/>
          </a:bodyPr>
          <a:lstStyle/>
          <a:p>
            <a:pPr marL="38100">
              <a:lnSpc>
                <a:spcPct val="100000"/>
              </a:lnSpc>
              <a:spcBef>
                <a:spcPts val="15"/>
              </a:spcBef>
            </a:pPr>
            <a:fld id="{81D60167-4931-47E6-BA6A-407CBD079E47}" type="slidenum">
              <a:rPr spc="-5" dirty="0"/>
              <a:t>2</a:t>
            </a:fld>
            <a:endParaRPr spc="-5" dirty="0"/>
          </a:p>
        </p:txBody>
      </p:sp>
      <p:sp>
        <p:nvSpPr>
          <p:cNvPr id="8" name="object 32">
            <a:extLst>
              <a:ext uri="{FF2B5EF4-FFF2-40B4-BE49-F238E27FC236}">
                <a16:creationId xmlns:a16="http://schemas.microsoft.com/office/drawing/2014/main" id="{9E41A4CB-222B-4ACD-9F93-3CBDF31C07E4}"/>
              </a:ext>
            </a:extLst>
          </p:cNvPr>
          <p:cNvSpPr txBox="1"/>
          <p:nvPr/>
        </p:nvSpPr>
        <p:spPr>
          <a:xfrm>
            <a:off x="347268" y="6345202"/>
            <a:ext cx="1811655" cy="125034"/>
          </a:xfrm>
          <a:prstGeom prst="rect">
            <a:avLst/>
          </a:prstGeom>
        </p:spPr>
        <p:txBody>
          <a:bodyPr vert="horz" wrap="square" lIns="0" tIns="1905" rIns="0" bIns="0" rtlCol="0">
            <a:spAutoFit/>
          </a:bodyPr>
          <a:lstStyle/>
          <a:p>
            <a:pPr marL="12700">
              <a:lnSpc>
                <a:spcPct val="100000"/>
              </a:lnSpc>
              <a:spcBef>
                <a:spcPts val="15"/>
              </a:spcBef>
            </a:pPr>
            <a:r>
              <a:rPr sz="800" spc="-10" dirty="0">
                <a:solidFill>
                  <a:srgbClr val="79787E"/>
                </a:solidFill>
                <a:latin typeface="Arial MT"/>
                <a:cs typeface="Arial MT"/>
              </a:rPr>
              <a:t>Confidential</a:t>
            </a:r>
            <a:r>
              <a:rPr sz="800" spc="95" dirty="0">
                <a:solidFill>
                  <a:srgbClr val="79787E"/>
                </a:solidFill>
                <a:latin typeface="Arial MT"/>
                <a:cs typeface="Arial MT"/>
              </a:rPr>
              <a:t> </a:t>
            </a:r>
            <a:r>
              <a:rPr sz="800" spc="-10" dirty="0">
                <a:solidFill>
                  <a:srgbClr val="79787E"/>
                </a:solidFill>
                <a:latin typeface="Arial MT"/>
                <a:cs typeface="Arial MT"/>
              </a:rPr>
              <a:t>©</a:t>
            </a:r>
            <a:r>
              <a:rPr sz="800" dirty="0">
                <a:solidFill>
                  <a:srgbClr val="79787E"/>
                </a:solidFill>
                <a:latin typeface="Arial MT"/>
                <a:cs typeface="Arial MT"/>
              </a:rPr>
              <a:t> </a:t>
            </a:r>
            <a:r>
              <a:rPr sz="800" spc="-15" dirty="0">
                <a:solidFill>
                  <a:srgbClr val="79787E"/>
                </a:solidFill>
                <a:latin typeface="Arial MT"/>
                <a:cs typeface="Arial MT"/>
              </a:rPr>
              <a:t>202</a:t>
            </a:r>
            <a:r>
              <a:rPr lang="en-US" sz="800" spc="-15" dirty="0">
                <a:solidFill>
                  <a:srgbClr val="79787E"/>
                </a:solidFill>
                <a:latin typeface="Arial MT"/>
                <a:cs typeface="Arial MT"/>
              </a:rPr>
              <a:t>2</a:t>
            </a:r>
            <a:r>
              <a:rPr sz="800" spc="80" dirty="0">
                <a:solidFill>
                  <a:srgbClr val="79787E"/>
                </a:solidFill>
                <a:latin typeface="Arial MT"/>
                <a:cs typeface="Arial MT"/>
              </a:rPr>
              <a:t> </a:t>
            </a:r>
            <a:r>
              <a:rPr sz="800" spc="-15" dirty="0">
                <a:solidFill>
                  <a:srgbClr val="79787E"/>
                </a:solidFill>
                <a:latin typeface="Arial MT"/>
                <a:cs typeface="Arial MT"/>
              </a:rPr>
              <a:t>Persistent</a:t>
            </a:r>
            <a:r>
              <a:rPr sz="800" spc="100" dirty="0">
                <a:solidFill>
                  <a:srgbClr val="79787E"/>
                </a:solidFill>
                <a:latin typeface="Arial MT"/>
                <a:cs typeface="Arial MT"/>
              </a:rPr>
              <a:t> </a:t>
            </a:r>
            <a:r>
              <a:rPr sz="800" spc="-20" dirty="0">
                <a:solidFill>
                  <a:srgbClr val="79787E"/>
                </a:solidFill>
                <a:latin typeface="Arial MT"/>
                <a:cs typeface="Arial MT"/>
              </a:rPr>
              <a:t>Systems</a:t>
            </a:r>
            <a:endParaRPr sz="800" dirty="0">
              <a:latin typeface="Arial MT"/>
              <a:cs typeface="Arial MT"/>
            </a:endParaRPr>
          </a:p>
        </p:txBody>
      </p:sp>
    </p:spTree>
    <p:extLst>
      <p:ext uri="{BB962C8B-B14F-4D97-AF65-F5344CB8AC3E}">
        <p14:creationId xmlns:p14="http://schemas.microsoft.com/office/powerpoint/2010/main" val="33409552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1433047" y="6230111"/>
            <a:ext cx="390144" cy="359663"/>
          </a:xfrm>
          <a:prstGeom prst="rect">
            <a:avLst/>
          </a:prstGeom>
        </p:spPr>
      </p:pic>
      <p:sp>
        <p:nvSpPr>
          <p:cNvPr id="5" name="object 5"/>
          <p:cNvSpPr txBox="1">
            <a:spLocks noGrp="1"/>
          </p:cNvSpPr>
          <p:nvPr>
            <p:ph type="title"/>
          </p:nvPr>
        </p:nvSpPr>
        <p:spPr>
          <a:xfrm>
            <a:off x="3353633" y="152218"/>
            <a:ext cx="8872932" cy="444352"/>
          </a:xfrm>
          <a:prstGeom prst="rect">
            <a:avLst/>
          </a:prstGeom>
        </p:spPr>
        <p:txBody>
          <a:bodyPr vert="horz" wrap="square" lIns="0" tIns="13335" rIns="0" bIns="0" rtlCol="0">
            <a:spAutoFit/>
          </a:bodyPr>
          <a:lstStyle/>
          <a:p>
            <a:pPr marL="12700">
              <a:lnSpc>
                <a:spcPct val="100000"/>
              </a:lnSpc>
              <a:spcBef>
                <a:spcPts val="105"/>
              </a:spcBef>
            </a:pPr>
            <a:r>
              <a:rPr lang="en-US" sz="2800" b="1" u="sng" spc="10" dirty="0">
                <a:latin typeface="Arial"/>
                <a:cs typeface="Arial"/>
              </a:rPr>
              <a:t>PREDICTION AND RESULT</a:t>
            </a:r>
            <a:endParaRPr sz="2800" u="sng" dirty="0">
              <a:latin typeface="Arial"/>
              <a:cs typeface="Arial"/>
            </a:endParaRPr>
          </a:p>
        </p:txBody>
      </p:sp>
      <p:sp>
        <p:nvSpPr>
          <p:cNvPr id="33" name="object 33"/>
          <p:cNvSpPr txBox="1">
            <a:spLocks noGrp="1"/>
          </p:cNvSpPr>
          <p:nvPr>
            <p:ph type="sldNum" sz="quarter" idx="7"/>
          </p:nvPr>
        </p:nvSpPr>
        <p:spPr>
          <a:xfrm>
            <a:off x="6032626" y="6345203"/>
            <a:ext cx="215774" cy="125034"/>
          </a:xfrm>
          <a:prstGeom prst="rect">
            <a:avLst/>
          </a:prstGeom>
        </p:spPr>
        <p:txBody>
          <a:bodyPr vert="horz" wrap="square" lIns="0" tIns="1905" rIns="0" bIns="0" rtlCol="0">
            <a:spAutoFit/>
          </a:bodyPr>
          <a:lstStyle/>
          <a:p>
            <a:pPr marL="38100">
              <a:lnSpc>
                <a:spcPct val="100000"/>
              </a:lnSpc>
              <a:spcBef>
                <a:spcPts val="15"/>
              </a:spcBef>
            </a:pPr>
            <a:fld id="{81D60167-4931-47E6-BA6A-407CBD079E47}" type="slidenum">
              <a:rPr spc="-5" dirty="0"/>
              <a:t>20</a:t>
            </a:fld>
            <a:endParaRPr spc="-5" dirty="0"/>
          </a:p>
        </p:txBody>
      </p:sp>
      <p:sp>
        <p:nvSpPr>
          <p:cNvPr id="6" name="object 32">
            <a:extLst>
              <a:ext uri="{FF2B5EF4-FFF2-40B4-BE49-F238E27FC236}">
                <a16:creationId xmlns:a16="http://schemas.microsoft.com/office/drawing/2014/main" id="{C4AF5FAD-7D90-43CF-9EC6-208639DEFE08}"/>
              </a:ext>
            </a:extLst>
          </p:cNvPr>
          <p:cNvSpPr txBox="1"/>
          <p:nvPr/>
        </p:nvSpPr>
        <p:spPr>
          <a:xfrm>
            <a:off x="347268" y="6345202"/>
            <a:ext cx="1811655" cy="125034"/>
          </a:xfrm>
          <a:prstGeom prst="rect">
            <a:avLst/>
          </a:prstGeom>
        </p:spPr>
        <p:txBody>
          <a:bodyPr vert="horz" wrap="square" lIns="0" tIns="1905" rIns="0" bIns="0" rtlCol="0">
            <a:spAutoFit/>
          </a:bodyPr>
          <a:lstStyle/>
          <a:p>
            <a:pPr marL="12700">
              <a:lnSpc>
                <a:spcPct val="100000"/>
              </a:lnSpc>
              <a:spcBef>
                <a:spcPts val="15"/>
              </a:spcBef>
            </a:pPr>
            <a:r>
              <a:rPr sz="800" spc="-10" dirty="0">
                <a:solidFill>
                  <a:srgbClr val="79787E"/>
                </a:solidFill>
                <a:latin typeface="Arial MT"/>
                <a:cs typeface="Arial MT"/>
              </a:rPr>
              <a:t>Confidential</a:t>
            </a:r>
            <a:r>
              <a:rPr sz="800" spc="95" dirty="0">
                <a:solidFill>
                  <a:srgbClr val="79787E"/>
                </a:solidFill>
                <a:latin typeface="Arial MT"/>
                <a:cs typeface="Arial MT"/>
              </a:rPr>
              <a:t> </a:t>
            </a:r>
            <a:r>
              <a:rPr sz="800" spc="-10" dirty="0">
                <a:solidFill>
                  <a:srgbClr val="79787E"/>
                </a:solidFill>
                <a:latin typeface="Arial MT"/>
                <a:cs typeface="Arial MT"/>
              </a:rPr>
              <a:t>©</a:t>
            </a:r>
            <a:r>
              <a:rPr sz="800" dirty="0">
                <a:solidFill>
                  <a:srgbClr val="79787E"/>
                </a:solidFill>
                <a:latin typeface="Arial MT"/>
                <a:cs typeface="Arial MT"/>
              </a:rPr>
              <a:t> </a:t>
            </a:r>
            <a:r>
              <a:rPr sz="800" spc="-15" dirty="0">
                <a:solidFill>
                  <a:srgbClr val="79787E"/>
                </a:solidFill>
                <a:latin typeface="Arial MT"/>
                <a:cs typeface="Arial MT"/>
              </a:rPr>
              <a:t>202</a:t>
            </a:r>
            <a:r>
              <a:rPr lang="en-US" sz="800" spc="-15" dirty="0">
                <a:solidFill>
                  <a:srgbClr val="79787E"/>
                </a:solidFill>
                <a:latin typeface="Arial MT"/>
                <a:cs typeface="Arial MT"/>
              </a:rPr>
              <a:t>2</a:t>
            </a:r>
            <a:r>
              <a:rPr sz="800" spc="80" dirty="0">
                <a:solidFill>
                  <a:srgbClr val="79787E"/>
                </a:solidFill>
                <a:latin typeface="Arial MT"/>
                <a:cs typeface="Arial MT"/>
              </a:rPr>
              <a:t> </a:t>
            </a:r>
            <a:r>
              <a:rPr sz="800" spc="-15" dirty="0">
                <a:solidFill>
                  <a:srgbClr val="79787E"/>
                </a:solidFill>
                <a:latin typeface="Arial MT"/>
                <a:cs typeface="Arial MT"/>
              </a:rPr>
              <a:t>Persistent</a:t>
            </a:r>
            <a:r>
              <a:rPr sz="800" spc="100" dirty="0">
                <a:solidFill>
                  <a:srgbClr val="79787E"/>
                </a:solidFill>
                <a:latin typeface="Arial MT"/>
                <a:cs typeface="Arial MT"/>
              </a:rPr>
              <a:t> </a:t>
            </a:r>
            <a:r>
              <a:rPr sz="800" spc="-20" dirty="0">
                <a:solidFill>
                  <a:srgbClr val="79787E"/>
                </a:solidFill>
                <a:latin typeface="Arial MT"/>
                <a:cs typeface="Arial MT"/>
              </a:rPr>
              <a:t>Systems</a:t>
            </a:r>
            <a:endParaRPr sz="800" dirty="0">
              <a:latin typeface="Arial MT"/>
              <a:cs typeface="Arial MT"/>
            </a:endParaRPr>
          </a:p>
        </p:txBody>
      </p:sp>
      <p:pic>
        <p:nvPicPr>
          <p:cNvPr id="4" name="Picture 3">
            <a:extLst>
              <a:ext uri="{FF2B5EF4-FFF2-40B4-BE49-F238E27FC236}">
                <a16:creationId xmlns:a16="http://schemas.microsoft.com/office/drawing/2014/main" id="{75F4EDB7-31D4-4166-A0F6-415EE0E83D60}"/>
              </a:ext>
            </a:extLst>
          </p:cNvPr>
          <p:cNvPicPr>
            <a:picLocks noChangeAspect="1"/>
          </p:cNvPicPr>
          <p:nvPr/>
        </p:nvPicPr>
        <p:blipFill>
          <a:blip r:embed="rId3"/>
          <a:stretch>
            <a:fillRect/>
          </a:stretch>
        </p:blipFill>
        <p:spPr>
          <a:xfrm>
            <a:off x="422839" y="838200"/>
            <a:ext cx="11235132" cy="4863153"/>
          </a:xfrm>
          <a:prstGeom prst="rect">
            <a:avLst/>
          </a:prstGeom>
        </p:spPr>
      </p:pic>
    </p:spTree>
    <p:extLst>
      <p:ext uri="{BB962C8B-B14F-4D97-AF65-F5344CB8AC3E}">
        <p14:creationId xmlns:p14="http://schemas.microsoft.com/office/powerpoint/2010/main" val="29908611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1433047" y="6230111"/>
            <a:ext cx="390144" cy="359663"/>
          </a:xfrm>
          <a:prstGeom prst="rect">
            <a:avLst/>
          </a:prstGeom>
        </p:spPr>
      </p:pic>
      <p:sp>
        <p:nvSpPr>
          <p:cNvPr id="5" name="object 5"/>
          <p:cNvSpPr txBox="1">
            <a:spLocks noGrp="1"/>
          </p:cNvSpPr>
          <p:nvPr>
            <p:ph type="title"/>
          </p:nvPr>
        </p:nvSpPr>
        <p:spPr>
          <a:xfrm>
            <a:off x="4800600" y="152218"/>
            <a:ext cx="6553200" cy="444352"/>
          </a:xfrm>
          <a:prstGeom prst="rect">
            <a:avLst/>
          </a:prstGeom>
        </p:spPr>
        <p:txBody>
          <a:bodyPr vert="horz" wrap="square" lIns="0" tIns="13335" rIns="0" bIns="0" rtlCol="0">
            <a:spAutoFit/>
          </a:bodyPr>
          <a:lstStyle/>
          <a:p>
            <a:pPr marL="12700">
              <a:lnSpc>
                <a:spcPct val="100000"/>
              </a:lnSpc>
              <a:spcBef>
                <a:spcPts val="105"/>
              </a:spcBef>
            </a:pPr>
            <a:r>
              <a:rPr lang="en-US" sz="2800" b="1" u="sng" dirty="0">
                <a:latin typeface="Arial"/>
                <a:cs typeface="Arial"/>
              </a:rPr>
              <a:t>INTEGRATION</a:t>
            </a:r>
            <a:endParaRPr sz="2800" b="1" u="sng" dirty="0">
              <a:latin typeface="Arial"/>
              <a:cs typeface="Arial"/>
            </a:endParaRPr>
          </a:p>
        </p:txBody>
      </p:sp>
      <p:sp>
        <p:nvSpPr>
          <p:cNvPr id="33" name="object 33"/>
          <p:cNvSpPr txBox="1">
            <a:spLocks noGrp="1"/>
          </p:cNvSpPr>
          <p:nvPr>
            <p:ph type="sldNum" sz="quarter" idx="7"/>
          </p:nvPr>
        </p:nvSpPr>
        <p:spPr>
          <a:xfrm>
            <a:off x="6032626" y="6358572"/>
            <a:ext cx="291973" cy="125034"/>
          </a:xfrm>
          <a:prstGeom prst="rect">
            <a:avLst/>
          </a:prstGeom>
        </p:spPr>
        <p:txBody>
          <a:bodyPr vert="horz" wrap="square" lIns="0" tIns="1905" rIns="0" bIns="0" rtlCol="0">
            <a:spAutoFit/>
          </a:bodyPr>
          <a:lstStyle/>
          <a:p>
            <a:pPr marL="38100">
              <a:lnSpc>
                <a:spcPct val="100000"/>
              </a:lnSpc>
              <a:spcBef>
                <a:spcPts val="15"/>
              </a:spcBef>
            </a:pPr>
            <a:fld id="{81D60167-4931-47E6-BA6A-407CBD079E47}" type="slidenum">
              <a:rPr spc="-5" dirty="0"/>
              <a:t>21</a:t>
            </a:fld>
            <a:endParaRPr spc="-5" dirty="0"/>
          </a:p>
        </p:txBody>
      </p:sp>
      <p:sp>
        <p:nvSpPr>
          <p:cNvPr id="6" name="object 32">
            <a:extLst>
              <a:ext uri="{FF2B5EF4-FFF2-40B4-BE49-F238E27FC236}">
                <a16:creationId xmlns:a16="http://schemas.microsoft.com/office/drawing/2014/main" id="{A6223005-9529-4B12-B2FE-29490EACC3F7}"/>
              </a:ext>
            </a:extLst>
          </p:cNvPr>
          <p:cNvSpPr txBox="1"/>
          <p:nvPr/>
        </p:nvSpPr>
        <p:spPr>
          <a:xfrm>
            <a:off x="347268" y="6345202"/>
            <a:ext cx="1811655" cy="125034"/>
          </a:xfrm>
          <a:prstGeom prst="rect">
            <a:avLst/>
          </a:prstGeom>
        </p:spPr>
        <p:txBody>
          <a:bodyPr vert="horz" wrap="square" lIns="0" tIns="1905" rIns="0" bIns="0" rtlCol="0">
            <a:spAutoFit/>
          </a:bodyPr>
          <a:lstStyle/>
          <a:p>
            <a:pPr marL="12700">
              <a:lnSpc>
                <a:spcPct val="100000"/>
              </a:lnSpc>
              <a:spcBef>
                <a:spcPts val="15"/>
              </a:spcBef>
            </a:pPr>
            <a:r>
              <a:rPr sz="800" spc="-10" dirty="0">
                <a:solidFill>
                  <a:srgbClr val="79787E"/>
                </a:solidFill>
                <a:latin typeface="Arial MT"/>
                <a:cs typeface="Arial MT"/>
              </a:rPr>
              <a:t>Confidential</a:t>
            </a:r>
            <a:r>
              <a:rPr sz="800" spc="95" dirty="0">
                <a:solidFill>
                  <a:srgbClr val="79787E"/>
                </a:solidFill>
                <a:latin typeface="Arial MT"/>
                <a:cs typeface="Arial MT"/>
              </a:rPr>
              <a:t> </a:t>
            </a:r>
            <a:r>
              <a:rPr sz="800" spc="-10" dirty="0">
                <a:solidFill>
                  <a:srgbClr val="79787E"/>
                </a:solidFill>
                <a:latin typeface="Arial MT"/>
                <a:cs typeface="Arial MT"/>
              </a:rPr>
              <a:t>©</a:t>
            </a:r>
            <a:r>
              <a:rPr sz="800" dirty="0">
                <a:solidFill>
                  <a:srgbClr val="79787E"/>
                </a:solidFill>
                <a:latin typeface="Arial MT"/>
                <a:cs typeface="Arial MT"/>
              </a:rPr>
              <a:t> </a:t>
            </a:r>
            <a:r>
              <a:rPr sz="800" spc="-15" dirty="0">
                <a:solidFill>
                  <a:srgbClr val="79787E"/>
                </a:solidFill>
                <a:latin typeface="Arial MT"/>
                <a:cs typeface="Arial MT"/>
              </a:rPr>
              <a:t>202</a:t>
            </a:r>
            <a:r>
              <a:rPr lang="en-US" sz="800" spc="-15" dirty="0">
                <a:solidFill>
                  <a:srgbClr val="79787E"/>
                </a:solidFill>
                <a:latin typeface="Arial MT"/>
                <a:cs typeface="Arial MT"/>
              </a:rPr>
              <a:t>2</a:t>
            </a:r>
            <a:r>
              <a:rPr sz="800" spc="80" dirty="0">
                <a:solidFill>
                  <a:srgbClr val="79787E"/>
                </a:solidFill>
                <a:latin typeface="Arial MT"/>
                <a:cs typeface="Arial MT"/>
              </a:rPr>
              <a:t> </a:t>
            </a:r>
            <a:r>
              <a:rPr sz="800" spc="-15" dirty="0">
                <a:solidFill>
                  <a:srgbClr val="79787E"/>
                </a:solidFill>
                <a:latin typeface="Arial MT"/>
                <a:cs typeface="Arial MT"/>
              </a:rPr>
              <a:t>Persistent</a:t>
            </a:r>
            <a:r>
              <a:rPr sz="800" spc="100" dirty="0">
                <a:solidFill>
                  <a:srgbClr val="79787E"/>
                </a:solidFill>
                <a:latin typeface="Arial MT"/>
                <a:cs typeface="Arial MT"/>
              </a:rPr>
              <a:t> </a:t>
            </a:r>
            <a:r>
              <a:rPr sz="800" spc="-20" dirty="0">
                <a:solidFill>
                  <a:srgbClr val="79787E"/>
                </a:solidFill>
                <a:latin typeface="Arial MT"/>
                <a:cs typeface="Arial MT"/>
              </a:rPr>
              <a:t>Systems</a:t>
            </a:r>
            <a:endParaRPr sz="800" dirty="0">
              <a:latin typeface="Arial MT"/>
              <a:cs typeface="Arial MT"/>
            </a:endParaRPr>
          </a:p>
        </p:txBody>
      </p:sp>
      <p:pic>
        <p:nvPicPr>
          <p:cNvPr id="4" name="Picture 3">
            <a:extLst>
              <a:ext uri="{FF2B5EF4-FFF2-40B4-BE49-F238E27FC236}">
                <a16:creationId xmlns:a16="http://schemas.microsoft.com/office/drawing/2014/main" id="{E53E2401-2995-4308-BFA5-EE3048C0179D}"/>
              </a:ext>
            </a:extLst>
          </p:cNvPr>
          <p:cNvPicPr>
            <a:picLocks noChangeAspect="1"/>
          </p:cNvPicPr>
          <p:nvPr/>
        </p:nvPicPr>
        <p:blipFill>
          <a:blip r:embed="rId3"/>
          <a:stretch>
            <a:fillRect/>
          </a:stretch>
        </p:blipFill>
        <p:spPr>
          <a:xfrm>
            <a:off x="0" y="577957"/>
            <a:ext cx="12192000" cy="5702085"/>
          </a:xfrm>
          <a:prstGeom prst="rect">
            <a:avLst/>
          </a:prstGeom>
        </p:spPr>
      </p:pic>
    </p:spTree>
    <p:extLst>
      <p:ext uri="{BB962C8B-B14F-4D97-AF65-F5344CB8AC3E}">
        <p14:creationId xmlns:p14="http://schemas.microsoft.com/office/powerpoint/2010/main" val="8895416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1433047" y="6230111"/>
            <a:ext cx="390144" cy="359663"/>
          </a:xfrm>
          <a:prstGeom prst="rect">
            <a:avLst/>
          </a:prstGeom>
        </p:spPr>
      </p:pic>
      <p:sp>
        <p:nvSpPr>
          <p:cNvPr id="5" name="object 5"/>
          <p:cNvSpPr txBox="1">
            <a:spLocks noGrp="1"/>
          </p:cNvSpPr>
          <p:nvPr>
            <p:ph type="title"/>
          </p:nvPr>
        </p:nvSpPr>
        <p:spPr>
          <a:xfrm>
            <a:off x="4800600" y="152218"/>
            <a:ext cx="6553200" cy="444352"/>
          </a:xfrm>
          <a:prstGeom prst="rect">
            <a:avLst/>
          </a:prstGeom>
        </p:spPr>
        <p:txBody>
          <a:bodyPr vert="horz" wrap="square" lIns="0" tIns="13335" rIns="0" bIns="0" rtlCol="0">
            <a:spAutoFit/>
          </a:bodyPr>
          <a:lstStyle/>
          <a:p>
            <a:pPr marL="12700">
              <a:lnSpc>
                <a:spcPct val="100000"/>
              </a:lnSpc>
              <a:spcBef>
                <a:spcPts val="105"/>
              </a:spcBef>
            </a:pPr>
            <a:r>
              <a:rPr lang="en-US" sz="2800" b="1" u="sng" dirty="0">
                <a:latin typeface="Arial"/>
                <a:cs typeface="Arial"/>
              </a:rPr>
              <a:t>INTEGRATION</a:t>
            </a:r>
            <a:endParaRPr sz="2800" b="1" u="sng" dirty="0">
              <a:latin typeface="Arial"/>
              <a:cs typeface="Arial"/>
            </a:endParaRPr>
          </a:p>
        </p:txBody>
      </p:sp>
      <p:sp>
        <p:nvSpPr>
          <p:cNvPr id="33" name="object 33"/>
          <p:cNvSpPr txBox="1">
            <a:spLocks noGrp="1"/>
          </p:cNvSpPr>
          <p:nvPr>
            <p:ph type="sldNum" sz="quarter" idx="7"/>
          </p:nvPr>
        </p:nvSpPr>
        <p:spPr>
          <a:xfrm>
            <a:off x="6032626" y="6358572"/>
            <a:ext cx="291973" cy="125034"/>
          </a:xfrm>
          <a:prstGeom prst="rect">
            <a:avLst/>
          </a:prstGeom>
        </p:spPr>
        <p:txBody>
          <a:bodyPr vert="horz" wrap="square" lIns="0" tIns="1905" rIns="0" bIns="0" rtlCol="0">
            <a:spAutoFit/>
          </a:bodyPr>
          <a:lstStyle/>
          <a:p>
            <a:pPr marL="38100">
              <a:lnSpc>
                <a:spcPct val="100000"/>
              </a:lnSpc>
              <a:spcBef>
                <a:spcPts val="15"/>
              </a:spcBef>
            </a:pPr>
            <a:fld id="{81D60167-4931-47E6-BA6A-407CBD079E47}" type="slidenum">
              <a:rPr spc="-5" dirty="0"/>
              <a:t>22</a:t>
            </a:fld>
            <a:endParaRPr spc="-5" dirty="0"/>
          </a:p>
        </p:txBody>
      </p:sp>
      <p:sp>
        <p:nvSpPr>
          <p:cNvPr id="6" name="object 32">
            <a:extLst>
              <a:ext uri="{FF2B5EF4-FFF2-40B4-BE49-F238E27FC236}">
                <a16:creationId xmlns:a16="http://schemas.microsoft.com/office/drawing/2014/main" id="{A6223005-9529-4B12-B2FE-29490EACC3F7}"/>
              </a:ext>
            </a:extLst>
          </p:cNvPr>
          <p:cNvSpPr txBox="1"/>
          <p:nvPr/>
        </p:nvSpPr>
        <p:spPr>
          <a:xfrm>
            <a:off x="347268" y="6345202"/>
            <a:ext cx="1811655" cy="125034"/>
          </a:xfrm>
          <a:prstGeom prst="rect">
            <a:avLst/>
          </a:prstGeom>
        </p:spPr>
        <p:txBody>
          <a:bodyPr vert="horz" wrap="square" lIns="0" tIns="1905" rIns="0" bIns="0" rtlCol="0">
            <a:spAutoFit/>
          </a:bodyPr>
          <a:lstStyle/>
          <a:p>
            <a:pPr marL="12700">
              <a:lnSpc>
                <a:spcPct val="100000"/>
              </a:lnSpc>
              <a:spcBef>
                <a:spcPts val="15"/>
              </a:spcBef>
            </a:pPr>
            <a:r>
              <a:rPr sz="800" spc="-10" dirty="0">
                <a:solidFill>
                  <a:srgbClr val="79787E"/>
                </a:solidFill>
                <a:latin typeface="Arial MT"/>
                <a:cs typeface="Arial MT"/>
              </a:rPr>
              <a:t>Confidential</a:t>
            </a:r>
            <a:r>
              <a:rPr sz="800" spc="95" dirty="0">
                <a:solidFill>
                  <a:srgbClr val="79787E"/>
                </a:solidFill>
                <a:latin typeface="Arial MT"/>
                <a:cs typeface="Arial MT"/>
              </a:rPr>
              <a:t> </a:t>
            </a:r>
            <a:r>
              <a:rPr sz="800" spc="-10" dirty="0">
                <a:solidFill>
                  <a:srgbClr val="79787E"/>
                </a:solidFill>
                <a:latin typeface="Arial MT"/>
                <a:cs typeface="Arial MT"/>
              </a:rPr>
              <a:t>©</a:t>
            </a:r>
            <a:r>
              <a:rPr sz="800" dirty="0">
                <a:solidFill>
                  <a:srgbClr val="79787E"/>
                </a:solidFill>
                <a:latin typeface="Arial MT"/>
                <a:cs typeface="Arial MT"/>
              </a:rPr>
              <a:t> </a:t>
            </a:r>
            <a:r>
              <a:rPr sz="800" spc="-15" dirty="0">
                <a:solidFill>
                  <a:srgbClr val="79787E"/>
                </a:solidFill>
                <a:latin typeface="Arial MT"/>
                <a:cs typeface="Arial MT"/>
              </a:rPr>
              <a:t>202</a:t>
            </a:r>
            <a:r>
              <a:rPr lang="en-US" sz="800" spc="-15" dirty="0">
                <a:solidFill>
                  <a:srgbClr val="79787E"/>
                </a:solidFill>
                <a:latin typeface="Arial MT"/>
                <a:cs typeface="Arial MT"/>
              </a:rPr>
              <a:t>2</a:t>
            </a:r>
            <a:r>
              <a:rPr sz="800" spc="80" dirty="0">
                <a:solidFill>
                  <a:srgbClr val="79787E"/>
                </a:solidFill>
                <a:latin typeface="Arial MT"/>
                <a:cs typeface="Arial MT"/>
              </a:rPr>
              <a:t> </a:t>
            </a:r>
            <a:r>
              <a:rPr sz="800" spc="-15" dirty="0">
                <a:solidFill>
                  <a:srgbClr val="79787E"/>
                </a:solidFill>
                <a:latin typeface="Arial MT"/>
                <a:cs typeface="Arial MT"/>
              </a:rPr>
              <a:t>Persistent</a:t>
            </a:r>
            <a:r>
              <a:rPr sz="800" spc="100" dirty="0">
                <a:solidFill>
                  <a:srgbClr val="79787E"/>
                </a:solidFill>
                <a:latin typeface="Arial MT"/>
                <a:cs typeface="Arial MT"/>
              </a:rPr>
              <a:t> </a:t>
            </a:r>
            <a:r>
              <a:rPr sz="800" spc="-20" dirty="0">
                <a:solidFill>
                  <a:srgbClr val="79787E"/>
                </a:solidFill>
                <a:latin typeface="Arial MT"/>
                <a:cs typeface="Arial MT"/>
              </a:rPr>
              <a:t>Systems</a:t>
            </a:r>
            <a:endParaRPr sz="800" dirty="0">
              <a:latin typeface="Arial MT"/>
              <a:cs typeface="Arial MT"/>
            </a:endParaRPr>
          </a:p>
        </p:txBody>
      </p:sp>
      <p:pic>
        <p:nvPicPr>
          <p:cNvPr id="7" name="Picture 6">
            <a:extLst>
              <a:ext uri="{FF2B5EF4-FFF2-40B4-BE49-F238E27FC236}">
                <a16:creationId xmlns:a16="http://schemas.microsoft.com/office/drawing/2014/main" id="{9DF98B1F-4773-4D4E-A70F-9BF60852B84B}"/>
              </a:ext>
            </a:extLst>
          </p:cNvPr>
          <p:cNvPicPr>
            <a:picLocks noChangeAspect="1"/>
          </p:cNvPicPr>
          <p:nvPr/>
        </p:nvPicPr>
        <p:blipFill>
          <a:blip r:embed="rId3"/>
          <a:stretch>
            <a:fillRect/>
          </a:stretch>
        </p:blipFill>
        <p:spPr>
          <a:xfrm>
            <a:off x="0" y="625630"/>
            <a:ext cx="12192000" cy="5677142"/>
          </a:xfrm>
          <a:prstGeom prst="rect">
            <a:avLst/>
          </a:prstGeom>
        </p:spPr>
      </p:pic>
    </p:spTree>
    <p:extLst>
      <p:ext uri="{BB962C8B-B14F-4D97-AF65-F5344CB8AC3E}">
        <p14:creationId xmlns:p14="http://schemas.microsoft.com/office/powerpoint/2010/main" val="5718569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1433047" y="6230111"/>
            <a:ext cx="390144" cy="359663"/>
          </a:xfrm>
          <a:prstGeom prst="rect">
            <a:avLst/>
          </a:prstGeom>
        </p:spPr>
      </p:pic>
      <p:sp>
        <p:nvSpPr>
          <p:cNvPr id="5" name="object 5"/>
          <p:cNvSpPr txBox="1">
            <a:spLocks noGrp="1"/>
          </p:cNvSpPr>
          <p:nvPr>
            <p:ph type="title"/>
          </p:nvPr>
        </p:nvSpPr>
        <p:spPr>
          <a:xfrm>
            <a:off x="4800600" y="152218"/>
            <a:ext cx="6553200" cy="444352"/>
          </a:xfrm>
          <a:prstGeom prst="rect">
            <a:avLst/>
          </a:prstGeom>
        </p:spPr>
        <p:txBody>
          <a:bodyPr vert="horz" wrap="square" lIns="0" tIns="13335" rIns="0" bIns="0" rtlCol="0">
            <a:spAutoFit/>
          </a:bodyPr>
          <a:lstStyle/>
          <a:p>
            <a:pPr marL="12700">
              <a:lnSpc>
                <a:spcPct val="100000"/>
              </a:lnSpc>
              <a:spcBef>
                <a:spcPts val="105"/>
              </a:spcBef>
            </a:pPr>
            <a:r>
              <a:rPr lang="en-US" sz="2800" b="1" u="sng" dirty="0">
                <a:latin typeface="Arial"/>
                <a:cs typeface="Arial"/>
              </a:rPr>
              <a:t>INTEGRATION</a:t>
            </a:r>
            <a:endParaRPr sz="2800" b="1" u="sng" dirty="0">
              <a:latin typeface="Arial"/>
              <a:cs typeface="Arial"/>
            </a:endParaRPr>
          </a:p>
        </p:txBody>
      </p:sp>
      <p:sp>
        <p:nvSpPr>
          <p:cNvPr id="33" name="object 33"/>
          <p:cNvSpPr txBox="1">
            <a:spLocks noGrp="1"/>
          </p:cNvSpPr>
          <p:nvPr>
            <p:ph type="sldNum" sz="quarter" idx="7"/>
          </p:nvPr>
        </p:nvSpPr>
        <p:spPr>
          <a:xfrm>
            <a:off x="6032626" y="6358572"/>
            <a:ext cx="291973" cy="125034"/>
          </a:xfrm>
          <a:prstGeom prst="rect">
            <a:avLst/>
          </a:prstGeom>
        </p:spPr>
        <p:txBody>
          <a:bodyPr vert="horz" wrap="square" lIns="0" tIns="1905" rIns="0" bIns="0" rtlCol="0">
            <a:spAutoFit/>
          </a:bodyPr>
          <a:lstStyle/>
          <a:p>
            <a:pPr marL="38100">
              <a:lnSpc>
                <a:spcPct val="100000"/>
              </a:lnSpc>
              <a:spcBef>
                <a:spcPts val="15"/>
              </a:spcBef>
            </a:pPr>
            <a:fld id="{81D60167-4931-47E6-BA6A-407CBD079E47}" type="slidenum">
              <a:rPr spc="-5" dirty="0"/>
              <a:t>23</a:t>
            </a:fld>
            <a:endParaRPr spc="-5" dirty="0"/>
          </a:p>
        </p:txBody>
      </p:sp>
      <p:sp>
        <p:nvSpPr>
          <p:cNvPr id="6" name="object 32">
            <a:extLst>
              <a:ext uri="{FF2B5EF4-FFF2-40B4-BE49-F238E27FC236}">
                <a16:creationId xmlns:a16="http://schemas.microsoft.com/office/drawing/2014/main" id="{A6223005-9529-4B12-B2FE-29490EACC3F7}"/>
              </a:ext>
            </a:extLst>
          </p:cNvPr>
          <p:cNvSpPr txBox="1"/>
          <p:nvPr/>
        </p:nvSpPr>
        <p:spPr>
          <a:xfrm>
            <a:off x="347268" y="6345202"/>
            <a:ext cx="1811655" cy="125034"/>
          </a:xfrm>
          <a:prstGeom prst="rect">
            <a:avLst/>
          </a:prstGeom>
        </p:spPr>
        <p:txBody>
          <a:bodyPr vert="horz" wrap="square" lIns="0" tIns="1905" rIns="0" bIns="0" rtlCol="0">
            <a:spAutoFit/>
          </a:bodyPr>
          <a:lstStyle/>
          <a:p>
            <a:pPr marL="12700">
              <a:lnSpc>
                <a:spcPct val="100000"/>
              </a:lnSpc>
              <a:spcBef>
                <a:spcPts val="15"/>
              </a:spcBef>
            </a:pPr>
            <a:r>
              <a:rPr sz="800" spc="-10" dirty="0">
                <a:solidFill>
                  <a:srgbClr val="79787E"/>
                </a:solidFill>
                <a:latin typeface="Arial MT"/>
                <a:cs typeface="Arial MT"/>
              </a:rPr>
              <a:t>Confidential</a:t>
            </a:r>
            <a:r>
              <a:rPr sz="800" spc="95" dirty="0">
                <a:solidFill>
                  <a:srgbClr val="79787E"/>
                </a:solidFill>
                <a:latin typeface="Arial MT"/>
                <a:cs typeface="Arial MT"/>
              </a:rPr>
              <a:t> </a:t>
            </a:r>
            <a:r>
              <a:rPr sz="800" spc="-10" dirty="0">
                <a:solidFill>
                  <a:srgbClr val="79787E"/>
                </a:solidFill>
                <a:latin typeface="Arial MT"/>
                <a:cs typeface="Arial MT"/>
              </a:rPr>
              <a:t>©</a:t>
            </a:r>
            <a:r>
              <a:rPr sz="800" dirty="0">
                <a:solidFill>
                  <a:srgbClr val="79787E"/>
                </a:solidFill>
                <a:latin typeface="Arial MT"/>
                <a:cs typeface="Arial MT"/>
              </a:rPr>
              <a:t> </a:t>
            </a:r>
            <a:r>
              <a:rPr sz="800" spc="-15" dirty="0">
                <a:solidFill>
                  <a:srgbClr val="79787E"/>
                </a:solidFill>
                <a:latin typeface="Arial MT"/>
                <a:cs typeface="Arial MT"/>
              </a:rPr>
              <a:t>202</a:t>
            </a:r>
            <a:r>
              <a:rPr lang="en-US" sz="800" spc="-15" dirty="0">
                <a:solidFill>
                  <a:srgbClr val="79787E"/>
                </a:solidFill>
                <a:latin typeface="Arial MT"/>
                <a:cs typeface="Arial MT"/>
              </a:rPr>
              <a:t>2</a:t>
            </a:r>
            <a:r>
              <a:rPr sz="800" spc="80" dirty="0">
                <a:solidFill>
                  <a:srgbClr val="79787E"/>
                </a:solidFill>
                <a:latin typeface="Arial MT"/>
                <a:cs typeface="Arial MT"/>
              </a:rPr>
              <a:t> </a:t>
            </a:r>
            <a:r>
              <a:rPr sz="800" spc="-15" dirty="0">
                <a:solidFill>
                  <a:srgbClr val="79787E"/>
                </a:solidFill>
                <a:latin typeface="Arial MT"/>
                <a:cs typeface="Arial MT"/>
              </a:rPr>
              <a:t>Persistent</a:t>
            </a:r>
            <a:r>
              <a:rPr sz="800" spc="100" dirty="0">
                <a:solidFill>
                  <a:srgbClr val="79787E"/>
                </a:solidFill>
                <a:latin typeface="Arial MT"/>
                <a:cs typeface="Arial MT"/>
              </a:rPr>
              <a:t> </a:t>
            </a:r>
            <a:r>
              <a:rPr sz="800" spc="-20" dirty="0">
                <a:solidFill>
                  <a:srgbClr val="79787E"/>
                </a:solidFill>
                <a:latin typeface="Arial MT"/>
                <a:cs typeface="Arial MT"/>
              </a:rPr>
              <a:t>Systems</a:t>
            </a:r>
            <a:endParaRPr sz="800" dirty="0">
              <a:latin typeface="Arial MT"/>
              <a:cs typeface="Arial MT"/>
            </a:endParaRPr>
          </a:p>
        </p:txBody>
      </p:sp>
      <p:pic>
        <p:nvPicPr>
          <p:cNvPr id="4" name="Picture 3">
            <a:extLst>
              <a:ext uri="{FF2B5EF4-FFF2-40B4-BE49-F238E27FC236}">
                <a16:creationId xmlns:a16="http://schemas.microsoft.com/office/drawing/2014/main" id="{BFDC872F-3A62-4C0D-B81D-9C4FCB7E69D1}"/>
              </a:ext>
            </a:extLst>
          </p:cNvPr>
          <p:cNvPicPr>
            <a:picLocks noChangeAspect="1"/>
          </p:cNvPicPr>
          <p:nvPr/>
        </p:nvPicPr>
        <p:blipFill>
          <a:blip r:embed="rId3"/>
          <a:stretch>
            <a:fillRect/>
          </a:stretch>
        </p:blipFill>
        <p:spPr>
          <a:xfrm>
            <a:off x="0" y="642297"/>
            <a:ext cx="12192000" cy="5670547"/>
          </a:xfrm>
          <a:prstGeom prst="rect">
            <a:avLst/>
          </a:prstGeom>
        </p:spPr>
      </p:pic>
    </p:spTree>
    <p:extLst>
      <p:ext uri="{BB962C8B-B14F-4D97-AF65-F5344CB8AC3E}">
        <p14:creationId xmlns:p14="http://schemas.microsoft.com/office/powerpoint/2010/main" val="28521143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1433047" y="6230111"/>
            <a:ext cx="390144" cy="359663"/>
          </a:xfrm>
          <a:prstGeom prst="rect">
            <a:avLst/>
          </a:prstGeom>
        </p:spPr>
      </p:pic>
      <p:sp>
        <p:nvSpPr>
          <p:cNvPr id="5" name="object 5"/>
          <p:cNvSpPr txBox="1">
            <a:spLocks noGrp="1"/>
          </p:cNvSpPr>
          <p:nvPr>
            <p:ph type="title"/>
          </p:nvPr>
        </p:nvSpPr>
        <p:spPr>
          <a:xfrm>
            <a:off x="3353633" y="152218"/>
            <a:ext cx="8872932" cy="444352"/>
          </a:xfrm>
          <a:prstGeom prst="rect">
            <a:avLst/>
          </a:prstGeom>
        </p:spPr>
        <p:txBody>
          <a:bodyPr vert="horz" wrap="square" lIns="0" tIns="13335" rIns="0" bIns="0" rtlCol="0">
            <a:spAutoFit/>
          </a:bodyPr>
          <a:lstStyle/>
          <a:p>
            <a:pPr marL="12700">
              <a:lnSpc>
                <a:spcPct val="100000"/>
              </a:lnSpc>
              <a:spcBef>
                <a:spcPts val="105"/>
              </a:spcBef>
            </a:pPr>
            <a:r>
              <a:rPr lang="en-US" sz="2800" b="1" u="sng" spc="10" dirty="0">
                <a:latin typeface="Arial"/>
                <a:cs typeface="Arial"/>
              </a:rPr>
              <a:t>PREDICTION AND RESULT</a:t>
            </a:r>
            <a:endParaRPr sz="2800" u="sng" dirty="0">
              <a:latin typeface="Arial"/>
              <a:cs typeface="Arial"/>
            </a:endParaRPr>
          </a:p>
        </p:txBody>
      </p:sp>
      <p:sp>
        <p:nvSpPr>
          <p:cNvPr id="33" name="object 33"/>
          <p:cNvSpPr txBox="1">
            <a:spLocks noGrp="1"/>
          </p:cNvSpPr>
          <p:nvPr>
            <p:ph type="sldNum" sz="quarter" idx="7"/>
          </p:nvPr>
        </p:nvSpPr>
        <p:spPr>
          <a:xfrm>
            <a:off x="6032626" y="6345203"/>
            <a:ext cx="215774" cy="125034"/>
          </a:xfrm>
          <a:prstGeom prst="rect">
            <a:avLst/>
          </a:prstGeom>
        </p:spPr>
        <p:txBody>
          <a:bodyPr vert="horz" wrap="square" lIns="0" tIns="1905" rIns="0" bIns="0" rtlCol="0">
            <a:spAutoFit/>
          </a:bodyPr>
          <a:lstStyle/>
          <a:p>
            <a:pPr marL="38100">
              <a:lnSpc>
                <a:spcPct val="100000"/>
              </a:lnSpc>
              <a:spcBef>
                <a:spcPts val="15"/>
              </a:spcBef>
            </a:pPr>
            <a:fld id="{81D60167-4931-47E6-BA6A-407CBD079E47}" type="slidenum">
              <a:rPr spc="-5" dirty="0"/>
              <a:t>24</a:t>
            </a:fld>
            <a:endParaRPr spc="-5" dirty="0"/>
          </a:p>
        </p:txBody>
      </p:sp>
      <p:sp>
        <p:nvSpPr>
          <p:cNvPr id="6" name="object 32">
            <a:extLst>
              <a:ext uri="{FF2B5EF4-FFF2-40B4-BE49-F238E27FC236}">
                <a16:creationId xmlns:a16="http://schemas.microsoft.com/office/drawing/2014/main" id="{C4AF5FAD-7D90-43CF-9EC6-208639DEFE08}"/>
              </a:ext>
            </a:extLst>
          </p:cNvPr>
          <p:cNvSpPr txBox="1"/>
          <p:nvPr/>
        </p:nvSpPr>
        <p:spPr>
          <a:xfrm>
            <a:off x="347268" y="6345202"/>
            <a:ext cx="1811655" cy="125034"/>
          </a:xfrm>
          <a:prstGeom prst="rect">
            <a:avLst/>
          </a:prstGeom>
        </p:spPr>
        <p:txBody>
          <a:bodyPr vert="horz" wrap="square" lIns="0" tIns="1905" rIns="0" bIns="0" rtlCol="0">
            <a:spAutoFit/>
          </a:bodyPr>
          <a:lstStyle/>
          <a:p>
            <a:pPr marL="12700">
              <a:lnSpc>
                <a:spcPct val="100000"/>
              </a:lnSpc>
              <a:spcBef>
                <a:spcPts val="15"/>
              </a:spcBef>
            </a:pPr>
            <a:r>
              <a:rPr sz="800" spc="-10" dirty="0">
                <a:solidFill>
                  <a:srgbClr val="79787E"/>
                </a:solidFill>
                <a:latin typeface="Arial MT"/>
                <a:cs typeface="Arial MT"/>
              </a:rPr>
              <a:t>Confidential</a:t>
            </a:r>
            <a:r>
              <a:rPr sz="800" spc="95" dirty="0">
                <a:solidFill>
                  <a:srgbClr val="79787E"/>
                </a:solidFill>
                <a:latin typeface="Arial MT"/>
                <a:cs typeface="Arial MT"/>
              </a:rPr>
              <a:t> </a:t>
            </a:r>
            <a:r>
              <a:rPr sz="800" spc="-10" dirty="0">
                <a:solidFill>
                  <a:srgbClr val="79787E"/>
                </a:solidFill>
                <a:latin typeface="Arial MT"/>
                <a:cs typeface="Arial MT"/>
              </a:rPr>
              <a:t>©</a:t>
            </a:r>
            <a:r>
              <a:rPr sz="800" dirty="0">
                <a:solidFill>
                  <a:srgbClr val="79787E"/>
                </a:solidFill>
                <a:latin typeface="Arial MT"/>
                <a:cs typeface="Arial MT"/>
              </a:rPr>
              <a:t> </a:t>
            </a:r>
            <a:r>
              <a:rPr sz="800" spc="-15" dirty="0">
                <a:solidFill>
                  <a:srgbClr val="79787E"/>
                </a:solidFill>
                <a:latin typeface="Arial MT"/>
                <a:cs typeface="Arial MT"/>
              </a:rPr>
              <a:t>202</a:t>
            </a:r>
            <a:r>
              <a:rPr lang="en-US" sz="800" spc="-15" dirty="0">
                <a:solidFill>
                  <a:srgbClr val="79787E"/>
                </a:solidFill>
                <a:latin typeface="Arial MT"/>
                <a:cs typeface="Arial MT"/>
              </a:rPr>
              <a:t>2</a:t>
            </a:r>
            <a:r>
              <a:rPr sz="800" spc="80" dirty="0">
                <a:solidFill>
                  <a:srgbClr val="79787E"/>
                </a:solidFill>
                <a:latin typeface="Arial MT"/>
                <a:cs typeface="Arial MT"/>
              </a:rPr>
              <a:t> </a:t>
            </a:r>
            <a:r>
              <a:rPr sz="800" spc="-15" dirty="0">
                <a:solidFill>
                  <a:srgbClr val="79787E"/>
                </a:solidFill>
                <a:latin typeface="Arial MT"/>
                <a:cs typeface="Arial MT"/>
              </a:rPr>
              <a:t>Persistent</a:t>
            </a:r>
            <a:r>
              <a:rPr sz="800" spc="100" dirty="0">
                <a:solidFill>
                  <a:srgbClr val="79787E"/>
                </a:solidFill>
                <a:latin typeface="Arial MT"/>
                <a:cs typeface="Arial MT"/>
              </a:rPr>
              <a:t> </a:t>
            </a:r>
            <a:r>
              <a:rPr sz="800" spc="-20" dirty="0">
                <a:solidFill>
                  <a:srgbClr val="79787E"/>
                </a:solidFill>
                <a:latin typeface="Arial MT"/>
                <a:cs typeface="Arial MT"/>
              </a:rPr>
              <a:t>Systems</a:t>
            </a:r>
            <a:endParaRPr sz="800" dirty="0">
              <a:latin typeface="Arial MT"/>
              <a:cs typeface="Arial MT"/>
            </a:endParaRPr>
          </a:p>
        </p:txBody>
      </p:sp>
      <p:pic>
        <p:nvPicPr>
          <p:cNvPr id="8" name="Picture 7">
            <a:extLst>
              <a:ext uri="{FF2B5EF4-FFF2-40B4-BE49-F238E27FC236}">
                <a16:creationId xmlns:a16="http://schemas.microsoft.com/office/drawing/2014/main" id="{C77ACDF5-71F0-462E-986C-1620916496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7645" y="659233"/>
            <a:ext cx="11495546" cy="5623306"/>
          </a:xfrm>
          <a:prstGeom prst="rect">
            <a:avLst/>
          </a:prstGeom>
        </p:spPr>
      </p:pic>
    </p:spTree>
    <p:extLst>
      <p:ext uri="{BB962C8B-B14F-4D97-AF65-F5344CB8AC3E}">
        <p14:creationId xmlns:p14="http://schemas.microsoft.com/office/powerpoint/2010/main" val="17579000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1433047" y="6230111"/>
            <a:ext cx="390144" cy="359663"/>
          </a:xfrm>
          <a:prstGeom prst="rect">
            <a:avLst/>
          </a:prstGeom>
        </p:spPr>
      </p:pic>
      <p:sp>
        <p:nvSpPr>
          <p:cNvPr id="5" name="object 5"/>
          <p:cNvSpPr txBox="1">
            <a:spLocks noGrp="1"/>
          </p:cNvSpPr>
          <p:nvPr>
            <p:ph type="title"/>
          </p:nvPr>
        </p:nvSpPr>
        <p:spPr>
          <a:xfrm>
            <a:off x="3353633" y="152218"/>
            <a:ext cx="8872932" cy="444352"/>
          </a:xfrm>
          <a:prstGeom prst="rect">
            <a:avLst/>
          </a:prstGeom>
        </p:spPr>
        <p:txBody>
          <a:bodyPr vert="horz" wrap="square" lIns="0" tIns="13335" rIns="0" bIns="0" rtlCol="0">
            <a:spAutoFit/>
          </a:bodyPr>
          <a:lstStyle/>
          <a:p>
            <a:pPr marL="12700">
              <a:lnSpc>
                <a:spcPct val="100000"/>
              </a:lnSpc>
              <a:spcBef>
                <a:spcPts val="105"/>
              </a:spcBef>
            </a:pPr>
            <a:r>
              <a:rPr lang="en-US" sz="2800" b="1" u="sng" spc="10" dirty="0">
                <a:latin typeface="Arial"/>
                <a:cs typeface="Arial"/>
              </a:rPr>
              <a:t>PREDICTION AND RESULT</a:t>
            </a:r>
            <a:endParaRPr sz="2800" u="sng" dirty="0">
              <a:latin typeface="Arial"/>
              <a:cs typeface="Arial"/>
            </a:endParaRPr>
          </a:p>
        </p:txBody>
      </p:sp>
      <p:sp>
        <p:nvSpPr>
          <p:cNvPr id="33" name="object 33"/>
          <p:cNvSpPr txBox="1">
            <a:spLocks noGrp="1"/>
          </p:cNvSpPr>
          <p:nvPr>
            <p:ph type="sldNum" sz="quarter" idx="7"/>
          </p:nvPr>
        </p:nvSpPr>
        <p:spPr>
          <a:xfrm>
            <a:off x="6032626" y="6345203"/>
            <a:ext cx="215774" cy="125034"/>
          </a:xfrm>
          <a:prstGeom prst="rect">
            <a:avLst/>
          </a:prstGeom>
        </p:spPr>
        <p:txBody>
          <a:bodyPr vert="horz" wrap="square" lIns="0" tIns="1905" rIns="0" bIns="0" rtlCol="0">
            <a:spAutoFit/>
          </a:bodyPr>
          <a:lstStyle/>
          <a:p>
            <a:pPr marL="38100">
              <a:lnSpc>
                <a:spcPct val="100000"/>
              </a:lnSpc>
              <a:spcBef>
                <a:spcPts val="15"/>
              </a:spcBef>
            </a:pPr>
            <a:fld id="{81D60167-4931-47E6-BA6A-407CBD079E47}" type="slidenum">
              <a:rPr spc="-5" dirty="0"/>
              <a:t>25</a:t>
            </a:fld>
            <a:endParaRPr spc="-5" dirty="0"/>
          </a:p>
        </p:txBody>
      </p:sp>
      <p:sp>
        <p:nvSpPr>
          <p:cNvPr id="6" name="object 32">
            <a:extLst>
              <a:ext uri="{FF2B5EF4-FFF2-40B4-BE49-F238E27FC236}">
                <a16:creationId xmlns:a16="http://schemas.microsoft.com/office/drawing/2014/main" id="{C4AF5FAD-7D90-43CF-9EC6-208639DEFE08}"/>
              </a:ext>
            </a:extLst>
          </p:cNvPr>
          <p:cNvSpPr txBox="1"/>
          <p:nvPr/>
        </p:nvSpPr>
        <p:spPr>
          <a:xfrm>
            <a:off x="347268" y="6345202"/>
            <a:ext cx="1811655" cy="125034"/>
          </a:xfrm>
          <a:prstGeom prst="rect">
            <a:avLst/>
          </a:prstGeom>
        </p:spPr>
        <p:txBody>
          <a:bodyPr vert="horz" wrap="square" lIns="0" tIns="1905" rIns="0" bIns="0" rtlCol="0">
            <a:spAutoFit/>
          </a:bodyPr>
          <a:lstStyle/>
          <a:p>
            <a:pPr marL="12700">
              <a:lnSpc>
                <a:spcPct val="100000"/>
              </a:lnSpc>
              <a:spcBef>
                <a:spcPts val="15"/>
              </a:spcBef>
            </a:pPr>
            <a:r>
              <a:rPr sz="800" spc="-10" dirty="0">
                <a:solidFill>
                  <a:srgbClr val="79787E"/>
                </a:solidFill>
                <a:latin typeface="Arial MT"/>
                <a:cs typeface="Arial MT"/>
              </a:rPr>
              <a:t>Confidential</a:t>
            </a:r>
            <a:r>
              <a:rPr sz="800" spc="95" dirty="0">
                <a:solidFill>
                  <a:srgbClr val="79787E"/>
                </a:solidFill>
                <a:latin typeface="Arial MT"/>
                <a:cs typeface="Arial MT"/>
              </a:rPr>
              <a:t> </a:t>
            </a:r>
            <a:r>
              <a:rPr sz="800" spc="-10" dirty="0">
                <a:solidFill>
                  <a:srgbClr val="79787E"/>
                </a:solidFill>
                <a:latin typeface="Arial MT"/>
                <a:cs typeface="Arial MT"/>
              </a:rPr>
              <a:t>©</a:t>
            </a:r>
            <a:r>
              <a:rPr sz="800" dirty="0">
                <a:solidFill>
                  <a:srgbClr val="79787E"/>
                </a:solidFill>
                <a:latin typeface="Arial MT"/>
                <a:cs typeface="Arial MT"/>
              </a:rPr>
              <a:t> </a:t>
            </a:r>
            <a:r>
              <a:rPr sz="800" spc="-15" dirty="0">
                <a:solidFill>
                  <a:srgbClr val="79787E"/>
                </a:solidFill>
                <a:latin typeface="Arial MT"/>
                <a:cs typeface="Arial MT"/>
              </a:rPr>
              <a:t>202</a:t>
            </a:r>
            <a:r>
              <a:rPr lang="en-US" sz="800" spc="-15" dirty="0">
                <a:solidFill>
                  <a:srgbClr val="79787E"/>
                </a:solidFill>
                <a:latin typeface="Arial MT"/>
                <a:cs typeface="Arial MT"/>
              </a:rPr>
              <a:t>2</a:t>
            </a:r>
            <a:r>
              <a:rPr sz="800" spc="80" dirty="0">
                <a:solidFill>
                  <a:srgbClr val="79787E"/>
                </a:solidFill>
                <a:latin typeface="Arial MT"/>
                <a:cs typeface="Arial MT"/>
              </a:rPr>
              <a:t> </a:t>
            </a:r>
            <a:r>
              <a:rPr sz="800" spc="-15" dirty="0">
                <a:solidFill>
                  <a:srgbClr val="79787E"/>
                </a:solidFill>
                <a:latin typeface="Arial MT"/>
                <a:cs typeface="Arial MT"/>
              </a:rPr>
              <a:t>Persistent</a:t>
            </a:r>
            <a:r>
              <a:rPr sz="800" spc="100" dirty="0">
                <a:solidFill>
                  <a:srgbClr val="79787E"/>
                </a:solidFill>
                <a:latin typeface="Arial MT"/>
                <a:cs typeface="Arial MT"/>
              </a:rPr>
              <a:t> </a:t>
            </a:r>
            <a:r>
              <a:rPr sz="800" spc="-20" dirty="0">
                <a:solidFill>
                  <a:srgbClr val="79787E"/>
                </a:solidFill>
                <a:latin typeface="Arial MT"/>
                <a:cs typeface="Arial MT"/>
              </a:rPr>
              <a:t>Systems</a:t>
            </a:r>
            <a:endParaRPr sz="800" dirty="0">
              <a:latin typeface="Arial MT"/>
              <a:cs typeface="Arial MT"/>
            </a:endParaRPr>
          </a:p>
        </p:txBody>
      </p:sp>
      <p:pic>
        <p:nvPicPr>
          <p:cNvPr id="8" name="Picture 7">
            <a:extLst>
              <a:ext uri="{FF2B5EF4-FFF2-40B4-BE49-F238E27FC236}">
                <a16:creationId xmlns:a16="http://schemas.microsoft.com/office/drawing/2014/main" id="{76F94A8D-0C9A-425D-AFBE-3080F868E5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6523" y="838200"/>
            <a:ext cx="11536667" cy="5379418"/>
          </a:xfrm>
          <a:prstGeom prst="rect">
            <a:avLst/>
          </a:prstGeom>
        </p:spPr>
      </p:pic>
    </p:spTree>
    <p:extLst>
      <p:ext uri="{BB962C8B-B14F-4D97-AF65-F5344CB8AC3E}">
        <p14:creationId xmlns:p14="http://schemas.microsoft.com/office/powerpoint/2010/main" val="31225368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1433047" y="6230111"/>
            <a:ext cx="390144" cy="359663"/>
          </a:xfrm>
          <a:prstGeom prst="rect">
            <a:avLst/>
          </a:prstGeom>
        </p:spPr>
      </p:pic>
      <p:sp>
        <p:nvSpPr>
          <p:cNvPr id="5" name="object 5"/>
          <p:cNvSpPr txBox="1">
            <a:spLocks noGrp="1"/>
          </p:cNvSpPr>
          <p:nvPr>
            <p:ph type="title"/>
          </p:nvPr>
        </p:nvSpPr>
        <p:spPr>
          <a:xfrm>
            <a:off x="3353633" y="152218"/>
            <a:ext cx="8872932" cy="444352"/>
          </a:xfrm>
          <a:prstGeom prst="rect">
            <a:avLst/>
          </a:prstGeom>
        </p:spPr>
        <p:txBody>
          <a:bodyPr vert="horz" wrap="square" lIns="0" tIns="13335" rIns="0" bIns="0" rtlCol="0">
            <a:spAutoFit/>
          </a:bodyPr>
          <a:lstStyle/>
          <a:p>
            <a:pPr marL="12700">
              <a:lnSpc>
                <a:spcPct val="100000"/>
              </a:lnSpc>
              <a:spcBef>
                <a:spcPts val="105"/>
              </a:spcBef>
            </a:pPr>
            <a:r>
              <a:rPr lang="en-US" sz="2800" b="1" u="sng" spc="10" dirty="0">
                <a:latin typeface="Arial"/>
                <a:cs typeface="Arial"/>
              </a:rPr>
              <a:t>PREDICTION AND RESULT</a:t>
            </a:r>
            <a:endParaRPr sz="2800" u="sng" dirty="0">
              <a:latin typeface="Arial"/>
              <a:cs typeface="Arial"/>
            </a:endParaRPr>
          </a:p>
        </p:txBody>
      </p:sp>
      <p:sp>
        <p:nvSpPr>
          <p:cNvPr id="33" name="object 33"/>
          <p:cNvSpPr txBox="1">
            <a:spLocks noGrp="1"/>
          </p:cNvSpPr>
          <p:nvPr>
            <p:ph type="sldNum" sz="quarter" idx="7"/>
          </p:nvPr>
        </p:nvSpPr>
        <p:spPr>
          <a:xfrm>
            <a:off x="6032626" y="6345203"/>
            <a:ext cx="215774" cy="125034"/>
          </a:xfrm>
          <a:prstGeom prst="rect">
            <a:avLst/>
          </a:prstGeom>
        </p:spPr>
        <p:txBody>
          <a:bodyPr vert="horz" wrap="square" lIns="0" tIns="1905" rIns="0" bIns="0" rtlCol="0">
            <a:spAutoFit/>
          </a:bodyPr>
          <a:lstStyle/>
          <a:p>
            <a:pPr marL="38100">
              <a:lnSpc>
                <a:spcPct val="100000"/>
              </a:lnSpc>
              <a:spcBef>
                <a:spcPts val="15"/>
              </a:spcBef>
            </a:pPr>
            <a:fld id="{81D60167-4931-47E6-BA6A-407CBD079E47}" type="slidenum">
              <a:rPr spc="-5" dirty="0"/>
              <a:t>26</a:t>
            </a:fld>
            <a:endParaRPr spc="-5" dirty="0"/>
          </a:p>
        </p:txBody>
      </p:sp>
      <p:sp>
        <p:nvSpPr>
          <p:cNvPr id="6" name="object 32">
            <a:extLst>
              <a:ext uri="{FF2B5EF4-FFF2-40B4-BE49-F238E27FC236}">
                <a16:creationId xmlns:a16="http://schemas.microsoft.com/office/drawing/2014/main" id="{C4AF5FAD-7D90-43CF-9EC6-208639DEFE08}"/>
              </a:ext>
            </a:extLst>
          </p:cNvPr>
          <p:cNvSpPr txBox="1"/>
          <p:nvPr/>
        </p:nvSpPr>
        <p:spPr>
          <a:xfrm>
            <a:off x="347268" y="6345202"/>
            <a:ext cx="1811655" cy="125034"/>
          </a:xfrm>
          <a:prstGeom prst="rect">
            <a:avLst/>
          </a:prstGeom>
        </p:spPr>
        <p:txBody>
          <a:bodyPr vert="horz" wrap="square" lIns="0" tIns="1905" rIns="0" bIns="0" rtlCol="0">
            <a:spAutoFit/>
          </a:bodyPr>
          <a:lstStyle/>
          <a:p>
            <a:pPr marL="12700">
              <a:lnSpc>
                <a:spcPct val="100000"/>
              </a:lnSpc>
              <a:spcBef>
                <a:spcPts val="15"/>
              </a:spcBef>
            </a:pPr>
            <a:r>
              <a:rPr sz="800" spc="-10" dirty="0">
                <a:solidFill>
                  <a:srgbClr val="79787E"/>
                </a:solidFill>
                <a:latin typeface="Arial MT"/>
                <a:cs typeface="Arial MT"/>
              </a:rPr>
              <a:t>Confidential</a:t>
            </a:r>
            <a:r>
              <a:rPr sz="800" spc="95" dirty="0">
                <a:solidFill>
                  <a:srgbClr val="79787E"/>
                </a:solidFill>
                <a:latin typeface="Arial MT"/>
                <a:cs typeface="Arial MT"/>
              </a:rPr>
              <a:t> </a:t>
            </a:r>
            <a:r>
              <a:rPr sz="800" spc="-10" dirty="0">
                <a:solidFill>
                  <a:srgbClr val="79787E"/>
                </a:solidFill>
                <a:latin typeface="Arial MT"/>
                <a:cs typeface="Arial MT"/>
              </a:rPr>
              <a:t>©</a:t>
            </a:r>
            <a:r>
              <a:rPr sz="800" dirty="0">
                <a:solidFill>
                  <a:srgbClr val="79787E"/>
                </a:solidFill>
                <a:latin typeface="Arial MT"/>
                <a:cs typeface="Arial MT"/>
              </a:rPr>
              <a:t> </a:t>
            </a:r>
            <a:r>
              <a:rPr sz="800" spc="-15" dirty="0">
                <a:solidFill>
                  <a:srgbClr val="79787E"/>
                </a:solidFill>
                <a:latin typeface="Arial MT"/>
                <a:cs typeface="Arial MT"/>
              </a:rPr>
              <a:t>202</a:t>
            </a:r>
            <a:r>
              <a:rPr lang="en-US" sz="800" spc="-15" dirty="0">
                <a:solidFill>
                  <a:srgbClr val="79787E"/>
                </a:solidFill>
                <a:latin typeface="Arial MT"/>
                <a:cs typeface="Arial MT"/>
              </a:rPr>
              <a:t>2</a:t>
            </a:r>
            <a:r>
              <a:rPr sz="800" spc="80" dirty="0">
                <a:solidFill>
                  <a:srgbClr val="79787E"/>
                </a:solidFill>
                <a:latin typeface="Arial MT"/>
                <a:cs typeface="Arial MT"/>
              </a:rPr>
              <a:t> </a:t>
            </a:r>
            <a:r>
              <a:rPr sz="800" spc="-15" dirty="0">
                <a:solidFill>
                  <a:srgbClr val="79787E"/>
                </a:solidFill>
                <a:latin typeface="Arial MT"/>
                <a:cs typeface="Arial MT"/>
              </a:rPr>
              <a:t>Persistent</a:t>
            </a:r>
            <a:r>
              <a:rPr sz="800" spc="100" dirty="0">
                <a:solidFill>
                  <a:srgbClr val="79787E"/>
                </a:solidFill>
                <a:latin typeface="Arial MT"/>
                <a:cs typeface="Arial MT"/>
              </a:rPr>
              <a:t> </a:t>
            </a:r>
            <a:r>
              <a:rPr sz="800" spc="-20" dirty="0">
                <a:solidFill>
                  <a:srgbClr val="79787E"/>
                </a:solidFill>
                <a:latin typeface="Arial MT"/>
                <a:cs typeface="Arial MT"/>
              </a:rPr>
              <a:t>Systems</a:t>
            </a:r>
            <a:endParaRPr sz="800" dirty="0">
              <a:latin typeface="Arial MT"/>
              <a:cs typeface="Arial MT"/>
            </a:endParaRPr>
          </a:p>
        </p:txBody>
      </p:sp>
      <p:pic>
        <p:nvPicPr>
          <p:cNvPr id="8" name="Picture 7">
            <a:extLst>
              <a:ext uri="{FF2B5EF4-FFF2-40B4-BE49-F238E27FC236}">
                <a16:creationId xmlns:a16="http://schemas.microsoft.com/office/drawing/2014/main" id="{7A732E29-F816-4697-B5F9-D4EA5EECC1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7626" y="685800"/>
            <a:ext cx="11645774" cy="5472317"/>
          </a:xfrm>
          <a:prstGeom prst="rect">
            <a:avLst/>
          </a:prstGeom>
        </p:spPr>
      </p:pic>
    </p:spTree>
    <p:extLst>
      <p:ext uri="{BB962C8B-B14F-4D97-AF65-F5344CB8AC3E}">
        <p14:creationId xmlns:p14="http://schemas.microsoft.com/office/powerpoint/2010/main" val="167373483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1433047" y="6230111"/>
            <a:ext cx="390144" cy="359663"/>
          </a:xfrm>
          <a:prstGeom prst="rect">
            <a:avLst/>
          </a:prstGeom>
        </p:spPr>
      </p:pic>
      <p:sp>
        <p:nvSpPr>
          <p:cNvPr id="5" name="object 5"/>
          <p:cNvSpPr txBox="1">
            <a:spLocks noGrp="1"/>
          </p:cNvSpPr>
          <p:nvPr>
            <p:ph type="title"/>
          </p:nvPr>
        </p:nvSpPr>
        <p:spPr>
          <a:xfrm>
            <a:off x="3353633" y="152218"/>
            <a:ext cx="8872932" cy="444352"/>
          </a:xfrm>
          <a:prstGeom prst="rect">
            <a:avLst/>
          </a:prstGeom>
        </p:spPr>
        <p:txBody>
          <a:bodyPr vert="horz" wrap="square" lIns="0" tIns="13335" rIns="0" bIns="0" rtlCol="0">
            <a:spAutoFit/>
          </a:bodyPr>
          <a:lstStyle/>
          <a:p>
            <a:pPr marL="12700">
              <a:lnSpc>
                <a:spcPct val="100000"/>
              </a:lnSpc>
              <a:spcBef>
                <a:spcPts val="105"/>
              </a:spcBef>
            </a:pPr>
            <a:r>
              <a:rPr lang="en-US" sz="2800" b="1" u="sng" spc="10" dirty="0">
                <a:latin typeface="Arial"/>
                <a:cs typeface="Arial"/>
              </a:rPr>
              <a:t>PREDICTION AND RESULT</a:t>
            </a:r>
            <a:endParaRPr sz="2800" u="sng" dirty="0">
              <a:latin typeface="Arial"/>
              <a:cs typeface="Arial"/>
            </a:endParaRPr>
          </a:p>
        </p:txBody>
      </p:sp>
      <p:sp>
        <p:nvSpPr>
          <p:cNvPr id="33" name="object 33"/>
          <p:cNvSpPr txBox="1">
            <a:spLocks noGrp="1"/>
          </p:cNvSpPr>
          <p:nvPr>
            <p:ph type="sldNum" sz="quarter" idx="7"/>
          </p:nvPr>
        </p:nvSpPr>
        <p:spPr>
          <a:xfrm>
            <a:off x="6032626" y="6345203"/>
            <a:ext cx="215774" cy="125034"/>
          </a:xfrm>
          <a:prstGeom prst="rect">
            <a:avLst/>
          </a:prstGeom>
        </p:spPr>
        <p:txBody>
          <a:bodyPr vert="horz" wrap="square" lIns="0" tIns="1905" rIns="0" bIns="0" rtlCol="0">
            <a:spAutoFit/>
          </a:bodyPr>
          <a:lstStyle/>
          <a:p>
            <a:pPr marL="38100">
              <a:lnSpc>
                <a:spcPct val="100000"/>
              </a:lnSpc>
              <a:spcBef>
                <a:spcPts val="15"/>
              </a:spcBef>
            </a:pPr>
            <a:fld id="{81D60167-4931-47E6-BA6A-407CBD079E47}" type="slidenum">
              <a:rPr spc="-5" dirty="0"/>
              <a:t>27</a:t>
            </a:fld>
            <a:endParaRPr spc="-5" dirty="0"/>
          </a:p>
        </p:txBody>
      </p:sp>
      <p:sp>
        <p:nvSpPr>
          <p:cNvPr id="6" name="object 32">
            <a:extLst>
              <a:ext uri="{FF2B5EF4-FFF2-40B4-BE49-F238E27FC236}">
                <a16:creationId xmlns:a16="http://schemas.microsoft.com/office/drawing/2014/main" id="{C4AF5FAD-7D90-43CF-9EC6-208639DEFE08}"/>
              </a:ext>
            </a:extLst>
          </p:cNvPr>
          <p:cNvSpPr txBox="1"/>
          <p:nvPr/>
        </p:nvSpPr>
        <p:spPr>
          <a:xfrm>
            <a:off x="347268" y="6345202"/>
            <a:ext cx="1811655" cy="125034"/>
          </a:xfrm>
          <a:prstGeom prst="rect">
            <a:avLst/>
          </a:prstGeom>
        </p:spPr>
        <p:txBody>
          <a:bodyPr vert="horz" wrap="square" lIns="0" tIns="1905" rIns="0" bIns="0" rtlCol="0">
            <a:spAutoFit/>
          </a:bodyPr>
          <a:lstStyle/>
          <a:p>
            <a:pPr marL="12700">
              <a:lnSpc>
                <a:spcPct val="100000"/>
              </a:lnSpc>
              <a:spcBef>
                <a:spcPts val="15"/>
              </a:spcBef>
            </a:pPr>
            <a:r>
              <a:rPr sz="800" spc="-10" dirty="0">
                <a:solidFill>
                  <a:srgbClr val="79787E"/>
                </a:solidFill>
                <a:latin typeface="Arial MT"/>
                <a:cs typeface="Arial MT"/>
              </a:rPr>
              <a:t>Confidential</a:t>
            </a:r>
            <a:r>
              <a:rPr sz="800" spc="95" dirty="0">
                <a:solidFill>
                  <a:srgbClr val="79787E"/>
                </a:solidFill>
                <a:latin typeface="Arial MT"/>
                <a:cs typeface="Arial MT"/>
              </a:rPr>
              <a:t> </a:t>
            </a:r>
            <a:r>
              <a:rPr sz="800" spc="-10" dirty="0">
                <a:solidFill>
                  <a:srgbClr val="79787E"/>
                </a:solidFill>
                <a:latin typeface="Arial MT"/>
                <a:cs typeface="Arial MT"/>
              </a:rPr>
              <a:t>©</a:t>
            </a:r>
            <a:r>
              <a:rPr sz="800" dirty="0">
                <a:solidFill>
                  <a:srgbClr val="79787E"/>
                </a:solidFill>
                <a:latin typeface="Arial MT"/>
                <a:cs typeface="Arial MT"/>
              </a:rPr>
              <a:t> </a:t>
            </a:r>
            <a:r>
              <a:rPr sz="800" spc="-15" dirty="0">
                <a:solidFill>
                  <a:srgbClr val="79787E"/>
                </a:solidFill>
                <a:latin typeface="Arial MT"/>
                <a:cs typeface="Arial MT"/>
              </a:rPr>
              <a:t>202</a:t>
            </a:r>
            <a:r>
              <a:rPr lang="en-US" sz="800" spc="-15" dirty="0">
                <a:solidFill>
                  <a:srgbClr val="79787E"/>
                </a:solidFill>
                <a:latin typeface="Arial MT"/>
                <a:cs typeface="Arial MT"/>
              </a:rPr>
              <a:t>2</a:t>
            </a:r>
            <a:r>
              <a:rPr sz="800" spc="80" dirty="0">
                <a:solidFill>
                  <a:srgbClr val="79787E"/>
                </a:solidFill>
                <a:latin typeface="Arial MT"/>
                <a:cs typeface="Arial MT"/>
              </a:rPr>
              <a:t> </a:t>
            </a:r>
            <a:r>
              <a:rPr sz="800" spc="-15" dirty="0">
                <a:solidFill>
                  <a:srgbClr val="79787E"/>
                </a:solidFill>
                <a:latin typeface="Arial MT"/>
                <a:cs typeface="Arial MT"/>
              </a:rPr>
              <a:t>Persistent</a:t>
            </a:r>
            <a:r>
              <a:rPr sz="800" spc="100" dirty="0">
                <a:solidFill>
                  <a:srgbClr val="79787E"/>
                </a:solidFill>
                <a:latin typeface="Arial MT"/>
                <a:cs typeface="Arial MT"/>
              </a:rPr>
              <a:t> </a:t>
            </a:r>
            <a:r>
              <a:rPr sz="800" spc="-20" dirty="0">
                <a:solidFill>
                  <a:srgbClr val="79787E"/>
                </a:solidFill>
                <a:latin typeface="Arial MT"/>
                <a:cs typeface="Arial MT"/>
              </a:rPr>
              <a:t>Systems</a:t>
            </a:r>
            <a:endParaRPr sz="800" dirty="0">
              <a:latin typeface="Arial MT"/>
              <a:cs typeface="Arial MT"/>
            </a:endParaRPr>
          </a:p>
        </p:txBody>
      </p:sp>
      <p:pic>
        <p:nvPicPr>
          <p:cNvPr id="4" name="Picture 3">
            <a:extLst>
              <a:ext uri="{FF2B5EF4-FFF2-40B4-BE49-F238E27FC236}">
                <a16:creationId xmlns:a16="http://schemas.microsoft.com/office/drawing/2014/main" id="{75F4EDB7-31D4-4166-A0F6-415EE0E83D60}"/>
              </a:ext>
            </a:extLst>
          </p:cNvPr>
          <p:cNvPicPr>
            <a:picLocks noChangeAspect="1"/>
          </p:cNvPicPr>
          <p:nvPr/>
        </p:nvPicPr>
        <p:blipFill>
          <a:blip r:embed="rId3"/>
          <a:stretch>
            <a:fillRect/>
          </a:stretch>
        </p:blipFill>
        <p:spPr>
          <a:xfrm>
            <a:off x="422839" y="838200"/>
            <a:ext cx="11235132" cy="4863153"/>
          </a:xfrm>
          <a:prstGeom prst="rect">
            <a:avLst/>
          </a:prstGeom>
        </p:spPr>
      </p:pic>
    </p:spTree>
    <p:extLst>
      <p:ext uri="{BB962C8B-B14F-4D97-AF65-F5344CB8AC3E}">
        <p14:creationId xmlns:p14="http://schemas.microsoft.com/office/powerpoint/2010/main" val="13622660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1433047" y="6230111"/>
            <a:ext cx="390144" cy="359663"/>
          </a:xfrm>
          <a:prstGeom prst="rect">
            <a:avLst/>
          </a:prstGeom>
        </p:spPr>
      </p:pic>
      <p:sp>
        <p:nvSpPr>
          <p:cNvPr id="5" name="object 5"/>
          <p:cNvSpPr txBox="1">
            <a:spLocks noGrp="1"/>
          </p:cNvSpPr>
          <p:nvPr>
            <p:ph type="title"/>
          </p:nvPr>
        </p:nvSpPr>
        <p:spPr>
          <a:xfrm>
            <a:off x="3353633" y="152218"/>
            <a:ext cx="8872932" cy="444352"/>
          </a:xfrm>
          <a:prstGeom prst="rect">
            <a:avLst/>
          </a:prstGeom>
        </p:spPr>
        <p:txBody>
          <a:bodyPr vert="horz" wrap="square" lIns="0" tIns="13335" rIns="0" bIns="0" rtlCol="0">
            <a:spAutoFit/>
          </a:bodyPr>
          <a:lstStyle/>
          <a:p>
            <a:pPr marL="12700">
              <a:lnSpc>
                <a:spcPct val="100000"/>
              </a:lnSpc>
              <a:spcBef>
                <a:spcPts val="105"/>
              </a:spcBef>
            </a:pPr>
            <a:r>
              <a:rPr lang="en-US" sz="2800" b="1" u="sng" spc="10" dirty="0">
                <a:latin typeface="Arial"/>
                <a:cs typeface="Arial"/>
              </a:rPr>
              <a:t>PREDICTION AND RESULT</a:t>
            </a:r>
            <a:endParaRPr sz="2800" u="sng" dirty="0">
              <a:latin typeface="Arial"/>
              <a:cs typeface="Arial"/>
            </a:endParaRPr>
          </a:p>
        </p:txBody>
      </p:sp>
      <p:sp>
        <p:nvSpPr>
          <p:cNvPr id="33" name="object 33"/>
          <p:cNvSpPr txBox="1">
            <a:spLocks noGrp="1"/>
          </p:cNvSpPr>
          <p:nvPr>
            <p:ph type="sldNum" sz="quarter" idx="7"/>
          </p:nvPr>
        </p:nvSpPr>
        <p:spPr>
          <a:xfrm>
            <a:off x="6032626" y="6345203"/>
            <a:ext cx="215774" cy="125034"/>
          </a:xfrm>
          <a:prstGeom prst="rect">
            <a:avLst/>
          </a:prstGeom>
        </p:spPr>
        <p:txBody>
          <a:bodyPr vert="horz" wrap="square" lIns="0" tIns="1905" rIns="0" bIns="0" rtlCol="0">
            <a:spAutoFit/>
          </a:bodyPr>
          <a:lstStyle/>
          <a:p>
            <a:pPr marL="38100">
              <a:lnSpc>
                <a:spcPct val="100000"/>
              </a:lnSpc>
              <a:spcBef>
                <a:spcPts val="15"/>
              </a:spcBef>
            </a:pPr>
            <a:fld id="{81D60167-4931-47E6-BA6A-407CBD079E47}" type="slidenum">
              <a:rPr spc="-5" dirty="0"/>
              <a:t>28</a:t>
            </a:fld>
            <a:endParaRPr spc="-5" dirty="0"/>
          </a:p>
        </p:txBody>
      </p:sp>
      <p:sp>
        <p:nvSpPr>
          <p:cNvPr id="6" name="object 32">
            <a:extLst>
              <a:ext uri="{FF2B5EF4-FFF2-40B4-BE49-F238E27FC236}">
                <a16:creationId xmlns:a16="http://schemas.microsoft.com/office/drawing/2014/main" id="{C4AF5FAD-7D90-43CF-9EC6-208639DEFE08}"/>
              </a:ext>
            </a:extLst>
          </p:cNvPr>
          <p:cNvSpPr txBox="1"/>
          <p:nvPr/>
        </p:nvSpPr>
        <p:spPr>
          <a:xfrm>
            <a:off x="347268" y="6345202"/>
            <a:ext cx="1811655" cy="125034"/>
          </a:xfrm>
          <a:prstGeom prst="rect">
            <a:avLst/>
          </a:prstGeom>
        </p:spPr>
        <p:txBody>
          <a:bodyPr vert="horz" wrap="square" lIns="0" tIns="1905" rIns="0" bIns="0" rtlCol="0">
            <a:spAutoFit/>
          </a:bodyPr>
          <a:lstStyle/>
          <a:p>
            <a:pPr marL="12700">
              <a:lnSpc>
                <a:spcPct val="100000"/>
              </a:lnSpc>
              <a:spcBef>
                <a:spcPts val="15"/>
              </a:spcBef>
            </a:pPr>
            <a:r>
              <a:rPr sz="800" spc="-10" dirty="0">
                <a:solidFill>
                  <a:srgbClr val="79787E"/>
                </a:solidFill>
                <a:latin typeface="Arial MT"/>
                <a:cs typeface="Arial MT"/>
              </a:rPr>
              <a:t>Confidential</a:t>
            </a:r>
            <a:r>
              <a:rPr sz="800" spc="95" dirty="0">
                <a:solidFill>
                  <a:srgbClr val="79787E"/>
                </a:solidFill>
                <a:latin typeface="Arial MT"/>
                <a:cs typeface="Arial MT"/>
              </a:rPr>
              <a:t> </a:t>
            </a:r>
            <a:r>
              <a:rPr sz="800" spc="-10" dirty="0">
                <a:solidFill>
                  <a:srgbClr val="79787E"/>
                </a:solidFill>
                <a:latin typeface="Arial MT"/>
                <a:cs typeface="Arial MT"/>
              </a:rPr>
              <a:t>©</a:t>
            </a:r>
            <a:r>
              <a:rPr sz="800" dirty="0">
                <a:solidFill>
                  <a:srgbClr val="79787E"/>
                </a:solidFill>
                <a:latin typeface="Arial MT"/>
                <a:cs typeface="Arial MT"/>
              </a:rPr>
              <a:t> </a:t>
            </a:r>
            <a:r>
              <a:rPr sz="800" spc="-15" dirty="0">
                <a:solidFill>
                  <a:srgbClr val="79787E"/>
                </a:solidFill>
                <a:latin typeface="Arial MT"/>
                <a:cs typeface="Arial MT"/>
              </a:rPr>
              <a:t>202</a:t>
            </a:r>
            <a:r>
              <a:rPr lang="en-US" sz="800" spc="-15" dirty="0">
                <a:solidFill>
                  <a:srgbClr val="79787E"/>
                </a:solidFill>
                <a:latin typeface="Arial MT"/>
                <a:cs typeface="Arial MT"/>
              </a:rPr>
              <a:t>2</a:t>
            </a:r>
            <a:r>
              <a:rPr sz="800" spc="80" dirty="0">
                <a:solidFill>
                  <a:srgbClr val="79787E"/>
                </a:solidFill>
                <a:latin typeface="Arial MT"/>
                <a:cs typeface="Arial MT"/>
              </a:rPr>
              <a:t> </a:t>
            </a:r>
            <a:r>
              <a:rPr sz="800" spc="-15" dirty="0">
                <a:solidFill>
                  <a:srgbClr val="79787E"/>
                </a:solidFill>
                <a:latin typeface="Arial MT"/>
                <a:cs typeface="Arial MT"/>
              </a:rPr>
              <a:t>Persistent</a:t>
            </a:r>
            <a:r>
              <a:rPr sz="800" spc="100" dirty="0">
                <a:solidFill>
                  <a:srgbClr val="79787E"/>
                </a:solidFill>
                <a:latin typeface="Arial MT"/>
                <a:cs typeface="Arial MT"/>
              </a:rPr>
              <a:t> </a:t>
            </a:r>
            <a:r>
              <a:rPr sz="800" spc="-20" dirty="0">
                <a:solidFill>
                  <a:srgbClr val="79787E"/>
                </a:solidFill>
                <a:latin typeface="Arial MT"/>
                <a:cs typeface="Arial MT"/>
              </a:rPr>
              <a:t>Systems</a:t>
            </a:r>
            <a:endParaRPr sz="800" dirty="0">
              <a:latin typeface="Arial MT"/>
              <a:cs typeface="Arial MT"/>
            </a:endParaRPr>
          </a:p>
        </p:txBody>
      </p:sp>
      <p:pic>
        <p:nvPicPr>
          <p:cNvPr id="7" name="Picture 6">
            <a:extLst>
              <a:ext uri="{FF2B5EF4-FFF2-40B4-BE49-F238E27FC236}">
                <a16:creationId xmlns:a16="http://schemas.microsoft.com/office/drawing/2014/main" id="{F7F45E43-489D-4007-AD5C-2AD7B07ACD78}"/>
              </a:ext>
            </a:extLst>
          </p:cNvPr>
          <p:cNvPicPr>
            <a:picLocks noChangeAspect="1"/>
          </p:cNvPicPr>
          <p:nvPr/>
        </p:nvPicPr>
        <p:blipFill>
          <a:blip r:embed="rId3"/>
          <a:stretch>
            <a:fillRect/>
          </a:stretch>
        </p:blipFill>
        <p:spPr>
          <a:xfrm>
            <a:off x="533400" y="834165"/>
            <a:ext cx="7163421" cy="5189670"/>
          </a:xfrm>
          <a:prstGeom prst="rect">
            <a:avLst/>
          </a:prstGeom>
        </p:spPr>
      </p:pic>
      <p:sp>
        <p:nvSpPr>
          <p:cNvPr id="3" name="TextBox 2">
            <a:extLst>
              <a:ext uri="{FF2B5EF4-FFF2-40B4-BE49-F238E27FC236}">
                <a16:creationId xmlns:a16="http://schemas.microsoft.com/office/drawing/2014/main" id="{3B8EF8FD-3D30-44EA-8FE3-8944DED58066}"/>
              </a:ext>
            </a:extLst>
          </p:cNvPr>
          <p:cNvSpPr txBox="1"/>
          <p:nvPr/>
        </p:nvSpPr>
        <p:spPr>
          <a:xfrm>
            <a:off x="7790099" y="834165"/>
            <a:ext cx="2895600" cy="369332"/>
          </a:xfrm>
          <a:prstGeom prst="rect">
            <a:avLst/>
          </a:prstGeom>
          <a:noFill/>
        </p:spPr>
        <p:txBody>
          <a:bodyPr wrap="square" rtlCol="0">
            <a:spAutoFit/>
          </a:bodyPr>
          <a:lstStyle/>
          <a:p>
            <a:r>
              <a:rPr lang="en-US" u="sng" dirty="0">
                <a:solidFill>
                  <a:schemeClr val="accent6">
                    <a:lumMod val="75000"/>
                  </a:schemeClr>
                </a:solidFill>
                <a:hlinkClick r:id="rId4"/>
              </a:rPr>
              <a:t>Model_Deployment_Link</a:t>
            </a:r>
            <a:endParaRPr lang="en-IN" u="sng" dirty="0">
              <a:solidFill>
                <a:schemeClr val="accent6">
                  <a:lumMod val="75000"/>
                </a:schemeClr>
              </a:solidFill>
            </a:endParaRPr>
          </a:p>
        </p:txBody>
      </p:sp>
    </p:spTree>
    <p:extLst>
      <p:ext uri="{BB962C8B-B14F-4D97-AF65-F5344CB8AC3E}">
        <p14:creationId xmlns:p14="http://schemas.microsoft.com/office/powerpoint/2010/main" val="10263186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47268" y="6335674"/>
            <a:ext cx="1811655" cy="146685"/>
          </a:xfrm>
          <a:prstGeom prst="rect">
            <a:avLst/>
          </a:prstGeom>
        </p:spPr>
        <p:txBody>
          <a:bodyPr vert="horz" wrap="square" lIns="0" tIns="11430" rIns="0" bIns="0" rtlCol="0">
            <a:spAutoFit/>
          </a:bodyPr>
          <a:lstStyle/>
          <a:p>
            <a:pPr marL="12700">
              <a:lnSpc>
                <a:spcPct val="100000"/>
              </a:lnSpc>
              <a:spcBef>
                <a:spcPts val="90"/>
              </a:spcBef>
            </a:pPr>
            <a:r>
              <a:rPr sz="800" spc="-10" dirty="0">
                <a:solidFill>
                  <a:srgbClr val="79787E"/>
                </a:solidFill>
                <a:latin typeface="Arial MT"/>
                <a:cs typeface="Arial MT"/>
              </a:rPr>
              <a:t>Confidential</a:t>
            </a:r>
            <a:r>
              <a:rPr sz="800" spc="95" dirty="0">
                <a:solidFill>
                  <a:srgbClr val="79787E"/>
                </a:solidFill>
                <a:latin typeface="Arial MT"/>
                <a:cs typeface="Arial MT"/>
              </a:rPr>
              <a:t> </a:t>
            </a:r>
            <a:r>
              <a:rPr sz="800" spc="-10" dirty="0">
                <a:solidFill>
                  <a:srgbClr val="79787E"/>
                </a:solidFill>
                <a:latin typeface="Arial MT"/>
                <a:cs typeface="Arial MT"/>
              </a:rPr>
              <a:t>©</a:t>
            </a:r>
            <a:r>
              <a:rPr sz="800" dirty="0">
                <a:solidFill>
                  <a:srgbClr val="79787E"/>
                </a:solidFill>
                <a:latin typeface="Arial MT"/>
                <a:cs typeface="Arial MT"/>
              </a:rPr>
              <a:t> </a:t>
            </a:r>
            <a:r>
              <a:rPr sz="800" spc="-15" dirty="0">
                <a:solidFill>
                  <a:srgbClr val="79787E"/>
                </a:solidFill>
                <a:latin typeface="Arial MT"/>
                <a:cs typeface="Arial MT"/>
              </a:rPr>
              <a:t>2020</a:t>
            </a:r>
            <a:r>
              <a:rPr sz="800" spc="80" dirty="0">
                <a:solidFill>
                  <a:srgbClr val="79787E"/>
                </a:solidFill>
                <a:latin typeface="Arial MT"/>
                <a:cs typeface="Arial MT"/>
              </a:rPr>
              <a:t> </a:t>
            </a:r>
            <a:r>
              <a:rPr sz="800" spc="-15" dirty="0">
                <a:solidFill>
                  <a:srgbClr val="79787E"/>
                </a:solidFill>
                <a:latin typeface="Arial MT"/>
                <a:cs typeface="Arial MT"/>
              </a:rPr>
              <a:t>Persistent</a:t>
            </a:r>
            <a:r>
              <a:rPr sz="800" spc="100" dirty="0">
                <a:solidFill>
                  <a:srgbClr val="79787E"/>
                </a:solidFill>
                <a:latin typeface="Arial MT"/>
                <a:cs typeface="Arial MT"/>
              </a:rPr>
              <a:t> </a:t>
            </a:r>
            <a:r>
              <a:rPr sz="800" spc="-20" dirty="0">
                <a:solidFill>
                  <a:srgbClr val="79787E"/>
                </a:solidFill>
                <a:latin typeface="Arial MT"/>
                <a:cs typeface="Arial MT"/>
              </a:rPr>
              <a:t>Systems</a:t>
            </a:r>
            <a:endParaRPr sz="800">
              <a:latin typeface="Arial MT"/>
              <a:cs typeface="Arial MT"/>
            </a:endParaRPr>
          </a:p>
        </p:txBody>
      </p:sp>
      <p:grpSp>
        <p:nvGrpSpPr>
          <p:cNvPr id="3" name="object 3"/>
          <p:cNvGrpSpPr/>
          <p:nvPr/>
        </p:nvGrpSpPr>
        <p:grpSpPr>
          <a:xfrm>
            <a:off x="0" y="0"/>
            <a:ext cx="12192000" cy="6858000"/>
            <a:chOff x="0" y="0"/>
            <a:chExt cx="12192000" cy="6858000"/>
          </a:xfrm>
        </p:grpSpPr>
        <p:pic>
          <p:nvPicPr>
            <p:cNvPr id="4" name="object 4"/>
            <p:cNvPicPr/>
            <p:nvPr/>
          </p:nvPicPr>
          <p:blipFill>
            <a:blip r:embed="rId2" cstate="print"/>
            <a:stretch>
              <a:fillRect/>
            </a:stretch>
          </p:blipFill>
          <p:spPr>
            <a:xfrm>
              <a:off x="11433047" y="6230111"/>
              <a:ext cx="390144" cy="359663"/>
            </a:xfrm>
            <a:prstGeom prst="rect">
              <a:avLst/>
            </a:prstGeom>
          </p:spPr>
        </p:pic>
        <p:sp>
          <p:nvSpPr>
            <p:cNvPr id="5" name="object 5"/>
            <p:cNvSpPr/>
            <p:nvPr/>
          </p:nvSpPr>
          <p:spPr>
            <a:xfrm>
              <a:off x="364236" y="925067"/>
              <a:ext cx="11463655" cy="2694940"/>
            </a:xfrm>
            <a:custGeom>
              <a:avLst/>
              <a:gdLst/>
              <a:ahLst/>
              <a:cxnLst/>
              <a:rect l="l" t="t" r="r" b="b"/>
              <a:pathLst>
                <a:path w="11463655" h="2694940">
                  <a:moveTo>
                    <a:pt x="5913120" y="0"/>
                  </a:moveTo>
                  <a:lnTo>
                    <a:pt x="11463528" y="0"/>
                  </a:lnTo>
                </a:path>
                <a:path w="11463655" h="2694940">
                  <a:moveTo>
                    <a:pt x="5913120" y="2694432"/>
                  </a:moveTo>
                  <a:lnTo>
                    <a:pt x="11463528" y="2694432"/>
                  </a:lnTo>
                </a:path>
                <a:path w="11463655" h="2694940">
                  <a:moveTo>
                    <a:pt x="0" y="0"/>
                  </a:moveTo>
                  <a:lnTo>
                    <a:pt x="5550408" y="0"/>
                  </a:lnTo>
                </a:path>
                <a:path w="11463655" h="2694940">
                  <a:moveTo>
                    <a:pt x="0" y="2694432"/>
                  </a:moveTo>
                  <a:lnTo>
                    <a:pt x="5550408" y="2694432"/>
                  </a:lnTo>
                </a:path>
              </a:pathLst>
            </a:custGeom>
            <a:ln w="3175">
              <a:solidFill>
                <a:srgbClr val="4D4D4D"/>
              </a:solidFill>
            </a:ln>
          </p:spPr>
          <p:txBody>
            <a:bodyPr wrap="square" lIns="0" tIns="0" rIns="0" bIns="0" rtlCol="0"/>
            <a:lstStyle/>
            <a:p>
              <a:endParaRPr/>
            </a:p>
          </p:txBody>
        </p:sp>
        <p:pic>
          <p:nvPicPr>
            <p:cNvPr id="6" name="object 6"/>
            <p:cNvPicPr/>
            <p:nvPr/>
          </p:nvPicPr>
          <p:blipFill>
            <a:blip r:embed="rId3" cstate="print"/>
            <a:stretch>
              <a:fillRect/>
            </a:stretch>
          </p:blipFill>
          <p:spPr>
            <a:xfrm>
              <a:off x="0" y="0"/>
              <a:ext cx="12192000" cy="6857739"/>
            </a:xfrm>
            <a:prstGeom prst="rect">
              <a:avLst/>
            </a:prstGeom>
          </p:spPr>
        </p:pic>
      </p:grpSp>
      <p:sp>
        <p:nvSpPr>
          <p:cNvPr id="7" name="object 7"/>
          <p:cNvSpPr txBox="1"/>
          <p:nvPr/>
        </p:nvSpPr>
        <p:spPr>
          <a:xfrm>
            <a:off x="3912677" y="202848"/>
            <a:ext cx="5111750" cy="444352"/>
          </a:xfrm>
          <a:prstGeom prst="rect">
            <a:avLst/>
          </a:prstGeom>
        </p:spPr>
        <p:txBody>
          <a:bodyPr vert="horz" wrap="square" lIns="0" tIns="13335" rIns="0" bIns="0" rtlCol="0">
            <a:spAutoFit/>
          </a:bodyPr>
          <a:lstStyle/>
          <a:p>
            <a:pPr marL="12700">
              <a:lnSpc>
                <a:spcPct val="100000"/>
              </a:lnSpc>
              <a:spcBef>
                <a:spcPts val="105"/>
              </a:spcBef>
            </a:pPr>
            <a:r>
              <a:rPr lang="en-US" sz="2800" b="1" u="sng" spc="-5" dirty="0">
                <a:solidFill>
                  <a:srgbClr val="EDEDED"/>
                </a:solidFill>
                <a:latin typeface="Arial"/>
                <a:cs typeface="Arial"/>
              </a:rPr>
              <a:t>FUTURE UPDATIONS</a:t>
            </a:r>
            <a:endParaRPr sz="2800" u="sng" dirty="0">
              <a:latin typeface="Arial"/>
              <a:cs typeface="Arial"/>
            </a:endParaRPr>
          </a:p>
        </p:txBody>
      </p:sp>
      <p:sp>
        <p:nvSpPr>
          <p:cNvPr id="8" name="object 8"/>
          <p:cNvSpPr txBox="1"/>
          <p:nvPr/>
        </p:nvSpPr>
        <p:spPr>
          <a:xfrm>
            <a:off x="6406134" y="1157173"/>
            <a:ext cx="5252720" cy="1777410"/>
          </a:xfrm>
          <a:prstGeom prst="rect">
            <a:avLst/>
          </a:prstGeom>
        </p:spPr>
        <p:txBody>
          <a:bodyPr vert="horz" wrap="square" lIns="0" tIns="12700" rIns="0" bIns="0" rtlCol="0">
            <a:spAutoFit/>
          </a:bodyPr>
          <a:lstStyle/>
          <a:p>
            <a:pPr marL="12700">
              <a:lnSpc>
                <a:spcPct val="100000"/>
              </a:lnSpc>
              <a:spcBef>
                <a:spcPts val="100"/>
              </a:spcBef>
            </a:pPr>
            <a:r>
              <a:rPr lang="en-US" sz="2400" b="1" spc="-10" dirty="0">
                <a:solidFill>
                  <a:srgbClr val="FC5F07"/>
                </a:solidFill>
                <a:latin typeface="Arial"/>
                <a:cs typeface="Arial"/>
              </a:rPr>
              <a:t>Automation using MS Excel Power Query</a:t>
            </a:r>
            <a:endParaRPr sz="2400" dirty="0">
              <a:latin typeface="Arial"/>
              <a:cs typeface="Arial"/>
            </a:endParaRPr>
          </a:p>
          <a:p>
            <a:pPr marL="12700" marR="5080">
              <a:lnSpc>
                <a:spcPct val="120000"/>
              </a:lnSpc>
              <a:spcBef>
                <a:spcPts val="1330"/>
              </a:spcBef>
            </a:pPr>
            <a:r>
              <a:rPr lang="en-US" sz="1600" spc="5" dirty="0">
                <a:solidFill>
                  <a:srgbClr val="EDEDED"/>
                </a:solidFill>
                <a:latin typeface="Arial MT"/>
                <a:cs typeface="Arial MT"/>
              </a:rPr>
              <a:t>Automation Using MS Excel would be implemented, where we could get the results when we provide the data in the same format.</a:t>
            </a:r>
            <a:endParaRPr sz="1600" dirty="0">
              <a:latin typeface="Arial MT"/>
              <a:cs typeface="Arial MT"/>
            </a:endParaRPr>
          </a:p>
        </p:txBody>
      </p:sp>
      <p:sp>
        <p:nvSpPr>
          <p:cNvPr id="9" name="object 9"/>
          <p:cNvSpPr txBox="1">
            <a:spLocks noGrp="1"/>
          </p:cNvSpPr>
          <p:nvPr>
            <p:ph type="title"/>
          </p:nvPr>
        </p:nvSpPr>
        <p:spPr>
          <a:xfrm>
            <a:off x="490524" y="1157173"/>
            <a:ext cx="4310076" cy="382156"/>
          </a:xfrm>
          <a:prstGeom prst="rect">
            <a:avLst/>
          </a:prstGeom>
        </p:spPr>
        <p:txBody>
          <a:bodyPr vert="horz" wrap="square" lIns="0" tIns="12700" rIns="0" bIns="0" rtlCol="0">
            <a:spAutoFit/>
          </a:bodyPr>
          <a:lstStyle/>
          <a:p>
            <a:pPr marL="12700">
              <a:lnSpc>
                <a:spcPct val="100000"/>
              </a:lnSpc>
              <a:spcBef>
                <a:spcPts val="100"/>
              </a:spcBef>
            </a:pPr>
            <a:r>
              <a:rPr lang="en-US" sz="2400" b="1" spc="-10" dirty="0">
                <a:solidFill>
                  <a:srgbClr val="FC5F07"/>
                </a:solidFill>
                <a:latin typeface="Arial"/>
                <a:cs typeface="Arial"/>
              </a:rPr>
              <a:t>Live &amp; Dynamic Dashboard</a:t>
            </a:r>
            <a:endParaRPr sz="2400" dirty="0">
              <a:latin typeface="Arial"/>
              <a:cs typeface="Arial"/>
            </a:endParaRPr>
          </a:p>
        </p:txBody>
      </p:sp>
      <p:sp>
        <p:nvSpPr>
          <p:cNvPr id="10" name="object 10"/>
          <p:cNvSpPr txBox="1"/>
          <p:nvPr/>
        </p:nvSpPr>
        <p:spPr>
          <a:xfrm>
            <a:off x="490524" y="1692726"/>
            <a:ext cx="5415915" cy="870751"/>
          </a:xfrm>
          <a:prstGeom prst="rect">
            <a:avLst/>
          </a:prstGeom>
        </p:spPr>
        <p:txBody>
          <a:bodyPr vert="horz" wrap="square" lIns="0" tIns="11430" rIns="0" bIns="0" rtlCol="0">
            <a:spAutoFit/>
          </a:bodyPr>
          <a:lstStyle/>
          <a:p>
            <a:pPr marL="12700" marR="5080">
              <a:lnSpc>
                <a:spcPct val="120100"/>
              </a:lnSpc>
              <a:spcBef>
                <a:spcPts val="90"/>
              </a:spcBef>
            </a:pPr>
            <a:r>
              <a:rPr lang="en-US" sz="1600" spc="5" dirty="0">
                <a:solidFill>
                  <a:srgbClr val="EDEDED"/>
                </a:solidFill>
                <a:latin typeface="Arial MT"/>
                <a:cs typeface="Arial MT"/>
              </a:rPr>
              <a:t>Dynamic dashboards built using Tableau, Power BI, Advanced MS Excel and other visualization tools, BI tools by integrating those dashboards to our web application.</a:t>
            </a:r>
            <a:endParaRPr sz="1600" dirty="0">
              <a:latin typeface="Arial MT"/>
              <a:cs typeface="Arial MT"/>
            </a:endParaRPr>
          </a:p>
        </p:txBody>
      </p:sp>
      <p:sp>
        <p:nvSpPr>
          <p:cNvPr id="11" name="object 11"/>
          <p:cNvSpPr txBox="1"/>
          <p:nvPr/>
        </p:nvSpPr>
        <p:spPr>
          <a:xfrm>
            <a:off x="490524" y="3838194"/>
            <a:ext cx="5426075" cy="753476"/>
          </a:xfrm>
          <a:prstGeom prst="rect">
            <a:avLst/>
          </a:prstGeom>
        </p:spPr>
        <p:txBody>
          <a:bodyPr vert="horz" wrap="square" lIns="0" tIns="13335" rIns="0" bIns="0" rtlCol="0">
            <a:spAutoFit/>
          </a:bodyPr>
          <a:lstStyle/>
          <a:p>
            <a:pPr marL="12700">
              <a:lnSpc>
                <a:spcPct val="100000"/>
              </a:lnSpc>
              <a:spcBef>
                <a:spcPts val="105"/>
              </a:spcBef>
            </a:pPr>
            <a:r>
              <a:rPr lang="en-US" sz="2200" b="1" dirty="0">
                <a:solidFill>
                  <a:srgbClr val="FC5F07"/>
                </a:solidFill>
                <a:latin typeface="Arial"/>
                <a:cs typeface="Arial"/>
              </a:rPr>
              <a:t>Chatbot Integration</a:t>
            </a:r>
            <a:endParaRPr sz="2200" dirty="0">
              <a:latin typeface="Arial"/>
              <a:cs typeface="Arial"/>
            </a:endParaRPr>
          </a:p>
          <a:p>
            <a:pPr marL="12700" marR="5080">
              <a:lnSpc>
                <a:spcPct val="120000"/>
              </a:lnSpc>
              <a:spcBef>
                <a:spcPts val="1330"/>
              </a:spcBef>
            </a:pPr>
            <a:r>
              <a:rPr lang="en-US" sz="1400" spc="5" dirty="0">
                <a:solidFill>
                  <a:srgbClr val="EDEDED"/>
                </a:solidFill>
                <a:latin typeface="Arial MT"/>
                <a:cs typeface="Arial MT"/>
              </a:rPr>
              <a:t>We could also integrate a chatbot to our website.</a:t>
            </a:r>
            <a:endParaRPr lang="en-US" sz="1400" dirty="0">
              <a:latin typeface="Arial MT"/>
              <a:cs typeface="Arial MT"/>
            </a:endParaRPr>
          </a:p>
        </p:txBody>
      </p:sp>
      <p:sp>
        <p:nvSpPr>
          <p:cNvPr id="13" name="object 13"/>
          <p:cNvSpPr txBox="1"/>
          <p:nvPr/>
        </p:nvSpPr>
        <p:spPr>
          <a:xfrm>
            <a:off x="6415785" y="3841242"/>
            <a:ext cx="5356225" cy="2072875"/>
          </a:xfrm>
          <a:prstGeom prst="rect">
            <a:avLst/>
          </a:prstGeom>
        </p:spPr>
        <p:txBody>
          <a:bodyPr vert="horz" wrap="square" lIns="0" tIns="12700" rIns="0" bIns="0" rtlCol="0">
            <a:spAutoFit/>
          </a:bodyPr>
          <a:lstStyle/>
          <a:p>
            <a:pPr marL="12700">
              <a:lnSpc>
                <a:spcPct val="100000"/>
              </a:lnSpc>
              <a:spcBef>
                <a:spcPts val="100"/>
              </a:spcBef>
            </a:pPr>
            <a:r>
              <a:rPr lang="en-US" sz="2400" b="1" spc="-15" dirty="0">
                <a:solidFill>
                  <a:srgbClr val="FC5F07"/>
                </a:solidFill>
                <a:latin typeface="Arial"/>
                <a:cs typeface="Arial"/>
              </a:rPr>
              <a:t>Website Assistant for instant visualizations</a:t>
            </a:r>
            <a:endParaRPr sz="2400" dirty="0">
              <a:latin typeface="Arial"/>
              <a:cs typeface="Arial"/>
            </a:endParaRPr>
          </a:p>
          <a:p>
            <a:pPr marL="12700" marR="5080">
              <a:lnSpc>
                <a:spcPct val="120000"/>
              </a:lnSpc>
              <a:spcBef>
                <a:spcPts val="1330"/>
              </a:spcBef>
            </a:pPr>
            <a:r>
              <a:rPr lang="en-US" sz="1600" spc="5" dirty="0">
                <a:solidFill>
                  <a:srgbClr val="EDEDED"/>
                </a:solidFill>
                <a:latin typeface="Arial MT"/>
                <a:cs typeface="Arial MT"/>
              </a:rPr>
              <a:t>Like Alexa, Google Assistant, Better assistance for the Visualizations in our website could be built and by just typing whatever we require, we could obtain the results instantly.</a:t>
            </a:r>
            <a:endParaRPr sz="1600" dirty="0">
              <a:latin typeface="Arial MT"/>
              <a:cs typeface="Arial MT"/>
            </a:endParaRPr>
          </a:p>
        </p:txBody>
      </p:sp>
      <p:sp>
        <p:nvSpPr>
          <p:cNvPr id="14" name="object 7">
            <a:extLst>
              <a:ext uri="{FF2B5EF4-FFF2-40B4-BE49-F238E27FC236}">
                <a16:creationId xmlns:a16="http://schemas.microsoft.com/office/drawing/2014/main" id="{0552C992-4952-4430-AE9E-4BE38D7A510F}"/>
              </a:ext>
            </a:extLst>
          </p:cNvPr>
          <p:cNvSpPr txBox="1">
            <a:spLocks noGrp="1"/>
          </p:cNvSpPr>
          <p:nvPr>
            <p:ph type="sldNum" sz="quarter" idx="7"/>
          </p:nvPr>
        </p:nvSpPr>
        <p:spPr>
          <a:xfrm>
            <a:off x="6032626" y="6358572"/>
            <a:ext cx="215773" cy="125034"/>
          </a:xfrm>
          <a:prstGeom prst="rect">
            <a:avLst/>
          </a:prstGeom>
        </p:spPr>
        <p:txBody>
          <a:bodyPr vert="horz" wrap="square" lIns="0" tIns="1905" rIns="0" bIns="0" rtlCol="0">
            <a:spAutoFit/>
          </a:bodyPr>
          <a:lstStyle/>
          <a:p>
            <a:pPr marL="38100">
              <a:lnSpc>
                <a:spcPct val="100000"/>
              </a:lnSpc>
              <a:spcBef>
                <a:spcPts val="15"/>
              </a:spcBef>
            </a:pPr>
            <a:fld id="{81D60167-4931-47E6-BA6A-407CBD079E47}" type="slidenum">
              <a:rPr spc="-5" dirty="0"/>
              <a:t>29</a:t>
            </a:fld>
            <a:endParaRPr spc="-5" dirty="0"/>
          </a:p>
        </p:txBody>
      </p:sp>
    </p:spTree>
    <p:extLst>
      <p:ext uri="{BB962C8B-B14F-4D97-AF65-F5344CB8AC3E}">
        <p14:creationId xmlns:p14="http://schemas.microsoft.com/office/powerpoint/2010/main" val="27568810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1433047" y="6230111"/>
            <a:ext cx="390144" cy="359663"/>
          </a:xfrm>
          <a:prstGeom prst="rect">
            <a:avLst/>
          </a:prstGeom>
        </p:spPr>
      </p:pic>
      <p:sp>
        <p:nvSpPr>
          <p:cNvPr id="5" name="object 5"/>
          <p:cNvSpPr txBox="1">
            <a:spLocks noGrp="1"/>
          </p:cNvSpPr>
          <p:nvPr>
            <p:ph type="title"/>
          </p:nvPr>
        </p:nvSpPr>
        <p:spPr>
          <a:xfrm>
            <a:off x="3252875" y="-324969"/>
            <a:ext cx="5871439" cy="875240"/>
          </a:xfrm>
          <a:prstGeom prst="rect">
            <a:avLst/>
          </a:prstGeom>
        </p:spPr>
        <p:txBody>
          <a:bodyPr vert="horz" wrap="square" lIns="0" tIns="13335" rIns="0" bIns="0" rtlCol="0">
            <a:spAutoFit/>
          </a:bodyPr>
          <a:lstStyle/>
          <a:p>
            <a:pPr marL="12700">
              <a:lnSpc>
                <a:spcPct val="100000"/>
              </a:lnSpc>
              <a:spcBef>
                <a:spcPts val="105"/>
              </a:spcBef>
            </a:pPr>
            <a:r>
              <a:rPr lang="en-US" sz="2800" b="1" spc="10" dirty="0">
                <a:latin typeface="Arial"/>
                <a:cs typeface="Arial"/>
              </a:rPr>
              <a:t>	</a:t>
            </a:r>
            <a:br>
              <a:rPr lang="en-US" sz="2800" b="1" spc="10" dirty="0">
                <a:latin typeface="Arial"/>
                <a:cs typeface="Arial"/>
              </a:rPr>
            </a:br>
            <a:r>
              <a:rPr lang="en-US" sz="2800" b="1" spc="10" dirty="0">
                <a:latin typeface="Arial"/>
                <a:cs typeface="Arial"/>
              </a:rPr>
              <a:t>	</a:t>
            </a:r>
            <a:r>
              <a:rPr lang="en-US" sz="2800" b="1" u="sng" spc="10" dirty="0">
                <a:latin typeface="Arial"/>
                <a:cs typeface="Arial"/>
              </a:rPr>
              <a:t>PROBLEM STATEMENT</a:t>
            </a:r>
            <a:endParaRPr sz="2800" dirty="0">
              <a:latin typeface="Arial"/>
              <a:cs typeface="Arial"/>
            </a:endParaRPr>
          </a:p>
        </p:txBody>
      </p:sp>
      <p:sp>
        <p:nvSpPr>
          <p:cNvPr id="7" name="object 7"/>
          <p:cNvSpPr txBox="1"/>
          <p:nvPr/>
        </p:nvSpPr>
        <p:spPr>
          <a:xfrm>
            <a:off x="580942" y="874919"/>
            <a:ext cx="11277600" cy="5164875"/>
          </a:xfrm>
          <a:prstGeom prst="rect">
            <a:avLst/>
          </a:prstGeom>
        </p:spPr>
        <p:txBody>
          <a:bodyPr vert="horz" wrap="square" lIns="0" tIns="141605" rIns="0" bIns="0" rtlCol="0">
            <a:spAutoFit/>
          </a:bodyPr>
          <a:lstStyle/>
          <a:p>
            <a:pPr marL="12700">
              <a:lnSpc>
                <a:spcPct val="100000"/>
              </a:lnSpc>
              <a:spcBef>
                <a:spcPts val="1115"/>
              </a:spcBef>
            </a:pPr>
            <a:r>
              <a:rPr lang="en-US" sz="2800" dirty="0">
                <a:solidFill>
                  <a:schemeClr val="bg1"/>
                </a:solidFill>
                <a:cs typeface="Arial MT"/>
              </a:rPr>
              <a:t>The Great Resignation phenomenon of 2021 is causing high attrition of unplanned nature. It is a very challenging and costly affair to replace the employees who leave in an unplanned manner. Such high-risk employees, if identified in advance allow the organization time to plan and even take corrective actions to retain them.</a:t>
            </a:r>
          </a:p>
          <a:p>
            <a:pPr marL="12700">
              <a:lnSpc>
                <a:spcPct val="100000"/>
              </a:lnSpc>
              <a:spcBef>
                <a:spcPts val="1115"/>
              </a:spcBef>
            </a:pPr>
            <a:r>
              <a:rPr lang="en-US" sz="2800" dirty="0">
                <a:solidFill>
                  <a:schemeClr val="bg1"/>
                </a:solidFill>
                <a:cs typeface="Arial MT"/>
              </a:rPr>
              <a:t> </a:t>
            </a:r>
          </a:p>
          <a:p>
            <a:pPr marL="12700">
              <a:lnSpc>
                <a:spcPct val="100000"/>
              </a:lnSpc>
              <a:spcBef>
                <a:spcPts val="1115"/>
              </a:spcBef>
            </a:pPr>
            <a:br>
              <a:rPr lang="en-US" sz="2800" dirty="0">
                <a:solidFill>
                  <a:schemeClr val="bg1"/>
                </a:solidFill>
                <a:cs typeface="Arial MT"/>
              </a:rPr>
            </a:br>
            <a:r>
              <a:rPr lang="en-US" sz="2800" dirty="0">
                <a:solidFill>
                  <a:schemeClr val="bg1"/>
                </a:solidFill>
                <a:cs typeface="Arial MT"/>
              </a:rPr>
              <a:t>Additional information – </a:t>
            </a:r>
            <a:br>
              <a:rPr lang="en-US" sz="2800" dirty="0">
                <a:solidFill>
                  <a:schemeClr val="bg1"/>
                </a:solidFill>
                <a:cs typeface="Arial MT"/>
              </a:rPr>
            </a:br>
            <a:r>
              <a:rPr lang="en-US" sz="2800" dirty="0">
                <a:solidFill>
                  <a:schemeClr val="bg1"/>
                </a:solidFill>
                <a:cs typeface="Arial MT"/>
              </a:rPr>
              <a:t>IBM HR Attrition Dataset: </a:t>
            </a:r>
            <a:br>
              <a:rPr lang="en-US" sz="2800" dirty="0">
                <a:solidFill>
                  <a:schemeClr val="bg1"/>
                </a:solidFill>
                <a:cs typeface="Arial MT"/>
              </a:rPr>
            </a:br>
            <a:r>
              <a:rPr lang="en-US" sz="2800" dirty="0">
                <a:solidFill>
                  <a:schemeClr val="bg1"/>
                </a:solidFill>
                <a:cs typeface="Arial MT"/>
                <a:hlinkClick r:id="rId3"/>
              </a:rPr>
              <a:t>https://www.kaggle.com/anupjana/ibm-hr-employee-attrition-analysis-prediction</a:t>
            </a:r>
            <a:r>
              <a:rPr lang="en-US" sz="2800" dirty="0">
                <a:solidFill>
                  <a:schemeClr val="bg1"/>
                </a:solidFill>
                <a:cs typeface="Arial MT"/>
              </a:rPr>
              <a:t>  </a:t>
            </a:r>
          </a:p>
        </p:txBody>
      </p:sp>
      <p:sp>
        <p:nvSpPr>
          <p:cNvPr id="32" name="object 32"/>
          <p:cNvSpPr txBox="1"/>
          <p:nvPr/>
        </p:nvSpPr>
        <p:spPr>
          <a:xfrm>
            <a:off x="347268" y="6345202"/>
            <a:ext cx="1811655" cy="125034"/>
          </a:xfrm>
          <a:prstGeom prst="rect">
            <a:avLst/>
          </a:prstGeom>
        </p:spPr>
        <p:txBody>
          <a:bodyPr vert="horz" wrap="square" lIns="0" tIns="1905" rIns="0" bIns="0" rtlCol="0">
            <a:spAutoFit/>
          </a:bodyPr>
          <a:lstStyle/>
          <a:p>
            <a:pPr marL="12700">
              <a:lnSpc>
                <a:spcPct val="100000"/>
              </a:lnSpc>
              <a:spcBef>
                <a:spcPts val="15"/>
              </a:spcBef>
            </a:pPr>
            <a:r>
              <a:rPr sz="800" spc="-10" dirty="0">
                <a:solidFill>
                  <a:srgbClr val="79787E"/>
                </a:solidFill>
                <a:latin typeface="Arial MT"/>
                <a:cs typeface="Arial MT"/>
              </a:rPr>
              <a:t>Confidential</a:t>
            </a:r>
            <a:r>
              <a:rPr sz="800" spc="95" dirty="0">
                <a:solidFill>
                  <a:srgbClr val="79787E"/>
                </a:solidFill>
                <a:latin typeface="Arial MT"/>
                <a:cs typeface="Arial MT"/>
              </a:rPr>
              <a:t> </a:t>
            </a:r>
            <a:r>
              <a:rPr sz="800" spc="-10" dirty="0">
                <a:solidFill>
                  <a:srgbClr val="79787E"/>
                </a:solidFill>
                <a:latin typeface="Arial MT"/>
                <a:cs typeface="Arial MT"/>
              </a:rPr>
              <a:t>©</a:t>
            </a:r>
            <a:r>
              <a:rPr sz="800" dirty="0">
                <a:solidFill>
                  <a:srgbClr val="79787E"/>
                </a:solidFill>
                <a:latin typeface="Arial MT"/>
                <a:cs typeface="Arial MT"/>
              </a:rPr>
              <a:t> </a:t>
            </a:r>
            <a:r>
              <a:rPr sz="800" spc="-15" dirty="0">
                <a:solidFill>
                  <a:srgbClr val="79787E"/>
                </a:solidFill>
                <a:latin typeface="Arial MT"/>
                <a:cs typeface="Arial MT"/>
              </a:rPr>
              <a:t>202</a:t>
            </a:r>
            <a:r>
              <a:rPr lang="en-US" sz="800" spc="-15" dirty="0">
                <a:solidFill>
                  <a:srgbClr val="79787E"/>
                </a:solidFill>
                <a:latin typeface="Arial MT"/>
                <a:cs typeface="Arial MT"/>
              </a:rPr>
              <a:t>2</a:t>
            </a:r>
            <a:r>
              <a:rPr sz="800" spc="80" dirty="0">
                <a:solidFill>
                  <a:srgbClr val="79787E"/>
                </a:solidFill>
                <a:latin typeface="Arial MT"/>
                <a:cs typeface="Arial MT"/>
              </a:rPr>
              <a:t> </a:t>
            </a:r>
            <a:r>
              <a:rPr sz="800" spc="-15" dirty="0">
                <a:solidFill>
                  <a:srgbClr val="79787E"/>
                </a:solidFill>
                <a:latin typeface="Arial MT"/>
                <a:cs typeface="Arial MT"/>
              </a:rPr>
              <a:t>Persistent</a:t>
            </a:r>
            <a:r>
              <a:rPr sz="800" spc="100" dirty="0">
                <a:solidFill>
                  <a:srgbClr val="79787E"/>
                </a:solidFill>
                <a:latin typeface="Arial MT"/>
                <a:cs typeface="Arial MT"/>
              </a:rPr>
              <a:t> </a:t>
            </a:r>
            <a:r>
              <a:rPr sz="800" spc="-20" dirty="0">
                <a:solidFill>
                  <a:srgbClr val="79787E"/>
                </a:solidFill>
                <a:latin typeface="Arial MT"/>
                <a:cs typeface="Arial MT"/>
              </a:rPr>
              <a:t>Systems</a:t>
            </a:r>
            <a:endParaRPr sz="800" dirty="0">
              <a:latin typeface="Arial MT"/>
              <a:cs typeface="Arial MT"/>
            </a:endParaRPr>
          </a:p>
        </p:txBody>
      </p:sp>
      <p:sp>
        <p:nvSpPr>
          <p:cNvPr id="33" name="object 33"/>
          <p:cNvSpPr txBox="1">
            <a:spLocks noGrp="1"/>
          </p:cNvSpPr>
          <p:nvPr>
            <p:ph type="sldNum" sz="quarter" idx="7"/>
          </p:nvPr>
        </p:nvSpPr>
        <p:spPr>
          <a:prstGeom prst="rect">
            <a:avLst/>
          </a:prstGeom>
        </p:spPr>
        <p:txBody>
          <a:bodyPr vert="horz" wrap="square" lIns="0" tIns="1905" rIns="0" bIns="0" rtlCol="0">
            <a:spAutoFit/>
          </a:bodyPr>
          <a:lstStyle/>
          <a:p>
            <a:pPr marL="38100">
              <a:lnSpc>
                <a:spcPct val="100000"/>
              </a:lnSpc>
              <a:spcBef>
                <a:spcPts val="15"/>
              </a:spcBef>
            </a:pPr>
            <a:fld id="{81D60167-4931-47E6-BA6A-407CBD079E47}" type="slidenum">
              <a:rPr spc="-5" dirty="0"/>
              <a:t>3</a:t>
            </a:fld>
            <a:endParaRPr spc="-5" dirty="0"/>
          </a:p>
        </p:txBody>
      </p:sp>
      <p:pic>
        <p:nvPicPr>
          <p:cNvPr id="1026" name="Picture 2" descr="What Is Employee Attrition">
            <a:extLst>
              <a:ext uri="{FF2B5EF4-FFF2-40B4-BE49-F238E27FC236}">
                <a16:creationId xmlns:a16="http://schemas.microsoft.com/office/drawing/2014/main" id="{1FD01B3D-C77F-4F61-8C7F-6CCFAFD3511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2895600"/>
            <a:ext cx="4343400" cy="2171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89999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47268" y="6335674"/>
            <a:ext cx="1811655" cy="146685"/>
          </a:xfrm>
          <a:prstGeom prst="rect">
            <a:avLst/>
          </a:prstGeom>
        </p:spPr>
        <p:txBody>
          <a:bodyPr vert="horz" wrap="square" lIns="0" tIns="11430" rIns="0" bIns="0" rtlCol="0">
            <a:spAutoFit/>
          </a:bodyPr>
          <a:lstStyle/>
          <a:p>
            <a:pPr marL="12700">
              <a:lnSpc>
                <a:spcPct val="100000"/>
              </a:lnSpc>
              <a:spcBef>
                <a:spcPts val="90"/>
              </a:spcBef>
            </a:pPr>
            <a:r>
              <a:rPr sz="800" spc="-10" dirty="0">
                <a:solidFill>
                  <a:srgbClr val="79787E"/>
                </a:solidFill>
                <a:latin typeface="Arial MT"/>
                <a:cs typeface="Arial MT"/>
              </a:rPr>
              <a:t>Confidential</a:t>
            </a:r>
            <a:r>
              <a:rPr sz="800" spc="95" dirty="0">
                <a:solidFill>
                  <a:srgbClr val="79787E"/>
                </a:solidFill>
                <a:latin typeface="Arial MT"/>
                <a:cs typeface="Arial MT"/>
              </a:rPr>
              <a:t> </a:t>
            </a:r>
            <a:r>
              <a:rPr sz="800" spc="-10" dirty="0">
                <a:solidFill>
                  <a:srgbClr val="79787E"/>
                </a:solidFill>
                <a:latin typeface="Arial MT"/>
                <a:cs typeface="Arial MT"/>
              </a:rPr>
              <a:t>©</a:t>
            </a:r>
            <a:r>
              <a:rPr sz="800" dirty="0">
                <a:solidFill>
                  <a:srgbClr val="79787E"/>
                </a:solidFill>
                <a:latin typeface="Arial MT"/>
                <a:cs typeface="Arial MT"/>
              </a:rPr>
              <a:t> </a:t>
            </a:r>
            <a:r>
              <a:rPr sz="800" spc="-15" dirty="0">
                <a:solidFill>
                  <a:srgbClr val="79787E"/>
                </a:solidFill>
                <a:latin typeface="Arial MT"/>
                <a:cs typeface="Arial MT"/>
              </a:rPr>
              <a:t>2020</a:t>
            </a:r>
            <a:r>
              <a:rPr sz="800" spc="80" dirty="0">
                <a:solidFill>
                  <a:srgbClr val="79787E"/>
                </a:solidFill>
                <a:latin typeface="Arial MT"/>
                <a:cs typeface="Arial MT"/>
              </a:rPr>
              <a:t> </a:t>
            </a:r>
            <a:r>
              <a:rPr sz="800" spc="-15" dirty="0">
                <a:solidFill>
                  <a:srgbClr val="79787E"/>
                </a:solidFill>
                <a:latin typeface="Arial MT"/>
                <a:cs typeface="Arial MT"/>
              </a:rPr>
              <a:t>Persistent</a:t>
            </a:r>
            <a:r>
              <a:rPr sz="800" spc="100" dirty="0">
                <a:solidFill>
                  <a:srgbClr val="79787E"/>
                </a:solidFill>
                <a:latin typeface="Arial MT"/>
                <a:cs typeface="Arial MT"/>
              </a:rPr>
              <a:t> </a:t>
            </a:r>
            <a:r>
              <a:rPr sz="800" spc="-20" dirty="0">
                <a:solidFill>
                  <a:srgbClr val="79787E"/>
                </a:solidFill>
                <a:latin typeface="Arial MT"/>
                <a:cs typeface="Arial MT"/>
              </a:rPr>
              <a:t>Systems</a:t>
            </a:r>
            <a:endParaRPr sz="800">
              <a:latin typeface="Arial MT"/>
              <a:cs typeface="Arial MT"/>
            </a:endParaRPr>
          </a:p>
        </p:txBody>
      </p:sp>
      <p:grpSp>
        <p:nvGrpSpPr>
          <p:cNvPr id="3" name="object 3"/>
          <p:cNvGrpSpPr/>
          <p:nvPr/>
        </p:nvGrpSpPr>
        <p:grpSpPr>
          <a:xfrm>
            <a:off x="0" y="0"/>
            <a:ext cx="12192000" cy="6858000"/>
            <a:chOff x="0" y="0"/>
            <a:chExt cx="12192000" cy="6858000"/>
          </a:xfrm>
        </p:grpSpPr>
        <p:pic>
          <p:nvPicPr>
            <p:cNvPr id="4" name="object 4"/>
            <p:cNvPicPr/>
            <p:nvPr/>
          </p:nvPicPr>
          <p:blipFill>
            <a:blip r:embed="rId2" cstate="print"/>
            <a:stretch>
              <a:fillRect/>
            </a:stretch>
          </p:blipFill>
          <p:spPr>
            <a:xfrm>
              <a:off x="11433047" y="6230111"/>
              <a:ext cx="390144" cy="359663"/>
            </a:xfrm>
            <a:prstGeom prst="rect">
              <a:avLst/>
            </a:prstGeom>
          </p:spPr>
        </p:pic>
        <p:sp>
          <p:nvSpPr>
            <p:cNvPr id="5" name="object 5"/>
            <p:cNvSpPr/>
            <p:nvPr/>
          </p:nvSpPr>
          <p:spPr>
            <a:xfrm>
              <a:off x="364236" y="925067"/>
              <a:ext cx="11463655" cy="2694940"/>
            </a:xfrm>
            <a:custGeom>
              <a:avLst/>
              <a:gdLst/>
              <a:ahLst/>
              <a:cxnLst/>
              <a:rect l="l" t="t" r="r" b="b"/>
              <a:pathLst>
                <a:path w="11463655" h="2694940">
                  <a:moveTo>
                    <a:pt x="5913120" y="0"/>
                  </a:moveTo>
                  <a:lnTo>
                    <a:pt x="11463528" y="0"/>
                  </a:lnTo>
                </a:path>
                <a:path w="11463655" h="2694940">
                  <a:moveTo>
                    <a:pt x="5913120" y="2694432"/>
                  </a:moveTo>
                  <a:lnTo>
                    <a:pt x="11463528" y="2694432"/>
                  </a:lnTo>
                </a:path>
                <a:path w="11463655" h="2694940">
                  <a:moveTo>
                    <a:pt x="0" y="0"/>
                  </a:moveTo>
                  <a:lnTo>
                    <a:pt x="5550408" y="0"/>
                  </a:lnTo>
                </a:path>
                <a:path w="11463655" h="2694940">
                  <a:moveTo>
                    <a:pt x="0" y="2694432"/>
                  </a:moveTo>
                  <a:lnTo>
                    <a:pt x="5550408" y="2694432"/>
                  </a:lnTo>
                </a:path>
              </a:pathLst>
            </a:custGeom>
            <a:ln w="3175">
              <a:solidFill>
                <a:srgbClr val="4D4D4D"/>
              </a:solidFill>
            </a:ln>
          </p:spPr>
          <p:txBody>
            <a:bodyPr wrap="square" lIns="0" tIns="0" rIns="0" bIns="0" rtlCol="0"/>
            <a:lstStyle/>
            <a:p>
              <a:endParaRPr/>
            </a:p>
          </p:txBody>
        </p:sp>
        <p:pic>
          <p:nvPicPr>
            <p:cNvPr id="6" name="object 6"/>
            <p:cNvPicPr/>
            <p:nvPr/>
          </p:nvPicPr>
          <p:blipFill>
            <a:blip r:embed="rId3" cstate="print"/>
            <a:stretch>
              <a:fillRect/>
            </a:stretch>
          </p:blipFill>
          <p:spPr>
            <a:xfrm>
              <a:off x="0" y="0"/>
              <a:ext cx="12192000" cy="6857739"/>
            </a:xfrm>
            <a:prstGeom prst="rect">
              <a:avLst/>
            </a:prstGeom>
          </p:spPr>
        </p:pic>
      </p:grpSp>
      <p:sp>
        <p:nvSpPr>
          <p:cNvPr id="7" name="object 7"/>
          <p:cNvSpPr txBox="1"/>
          <p:nvPr/>
        </p:nvSpPr>
        <p:spPr>
          <a:xfrm>
            <a:off x="3912677" y="202848"/>
            <a:ext cx="5111750" cy="444352"/>
          </a:xfrm>
          <a:prstGeom prst="rect">
            <a:avLst/>
          </a:prstGeom>
        </p:spPr>
        <p:txBody>
          <a:bodyPr vert="horz" wrap="square" lIns="0" tIns="13335" rIns="0" bIns="0" rtlCol="0">
            <a:spAutoFit/>
          </a:bodyPr>
          <a:lstStyle/>
          <a:p>
            <a:pPr marL="12700">
              <a:lnSpc>
                <a:spcPct val="100000"/>
              </a:lnSpc>
              <a:spcBef>
                <a:spcPts val="105"/>
              </a:spcBef>
            </a:pPr>
            <a:r>
              <a:rPr lang="en-US" sz="2800" b="1" u="sng" spc="-5" dirty="0">
                <a:solidFill>
                  <a:srgbClr val="EDEDED"/>
                </a:solidFill>
                <a:latin typeface="Arial"/>
                <a:cs typeface="Arial"/>
              </a:rPr>
              <a:t>ADDITIONAL BENEFITS</a:t>
            </a:r>
            <a:endParaRPr sz="2800" u="sng" dirty="0">
              <a:latin typeface="Arial"/>
              <a:cs typeface="Arial"/>
            </a:endParaRPr>
          </a:p>
        </p:txBody>
      </p:sp>
      <p:sp>
        <p:nvSpPr>
          <p:cNvPr id="8" name="object 8"/>
          <p:cNvSpPr txBox="1"/>
          <p:nvPr/>
        </p:nvSpPr>
        <p:spPr>
          <a:xfrm>
            <a:off x="6406134" y="1157173"/>
            <a:ext cx="5252720" cy="1703543"/>
          </a:xfrm>
          <a:prstGeom prst="rect">
            <a:avLst/>
          </a:prstGeom>
        </p:spPr>
        <p:txBody>
          <a:bodyPr vert="horz" wrap="square" lIns="0" tIns="12700" rIns="0" bIns="0" rtlCol="0">
            <a:spAutoFit/>
          </a:bodyPr>
          <a:lstStyle/>
          <a:p>
            <a:pPr marL="12700">
              <a:lnSpc>
                <a:spcPct val="100000"/>
              </a:lnSpc>
              <a:spcBef>
                <a:spcPts val="100"/>
              </a:spcBef>
            </a:pPr>
            <a:r>
              <a:rPr sz="2400" b="1" spc="-10" dirty="0">
                <a:solidFill>
                  <a:srgbClr val="FC5F07"/>
                </a:solidFill>
                <a:latin typeface="Arial"/>
                <a:cs typeface="Arial"/>
              </a:rPr>
              <a:t>Innovative</a:t>
            </a:r>
            <a:r>
              <a:rPr sz="2400" b="1" spc="15" dirty="0">
                <a:solidFill>
                  <a:srgbClr val="FC5F07"/>
                </a:solidFill>
                <a:latin typeface="Arial"/>
                <a:cs typeface="Arial"/>
              </a:rPr>
              <a:t> </a:t>
            </a:r>
            <a:r>
              <a:rPr sz="2400" b="1" dirty="0">
                <a:solidFill>
                  <a:srgbClr val="FC5F07"/>
                </a:solidFill>
                <a:latin typeface="Arial"/>
                <a:cs typeface="Arial"/>
              </a:rPr>
              <a:t>Solution</a:t>
            </a:r>
            <a:endParaRPr sz="2400" dirty="0">
              <a:latin typeface="Arial"/>
              <a:cs typeface="Arial"/>
            </a:endParaRPr>
          </a:p>
          <a:p>
            <a:pPr marL="12700" marR="5080">
              <a:lnSpc>
                <a:spcPct val="120000"/>
              </a:lnSpc>
              <a:spcBef>
                <a:spcPts val="1330"/>
              </a:spcBef>
            </a:pPr>
            <a:r>
              <a:rPr sz="1600" spc="5" dirty="0">
                <a:solidFill>
                  <a:srgbClr val="EDEDED"/>
                </a:solidFill>
                <a:latin typeface="Arial MT"/>
                <a:cs typeface="Arial MT"/>
              </a:rPr>
              <a:t>A </a:t>
            </a:r>
            <a:r>
              <a:rPr sz="1600" spc="-5" dirty="0">
                <a:solidFill>
                  <a:srgbClr val="EDEDED"/>
                </a:solidFill>
                <a:latin typeface="Arial MT"/>
                <a:cs typeface="Arial MT"/>
              </a:rPr>
              <a:t>unique </a:t>
            </a:r>
            <a:r>
              <a:rPr sz="1600" dirty="0">
                <a:solidFill>
                  <a:srgbClr val="EDEDED"/>
                </a:solidFill>
                <a:latin typeface="Arial MT"/>
                <a:cs typeface="Arial MT"/>
              </a:rPr>
              <a:t>solution using latest technologies </a:t>
            </a:r>
            <a:r>
              <a:rPr sz="1600" spc="-5" dirty="0">
                <a:solidFill>
                  <a:srgbClr val="EDEDED"/>
                </a:solidFill>
                <a:latin typeface="Arial MT"/>
                <a:cs typeface="Arial MT"/>
              </a:rPr>
              <a:t>which </a:t>
            </a:r>
            <a:r>
              <a:rPr sz="1600" spc="-10" dirty="0">
                <a:solidFill>
                  <a:srgbClr val="EDEDED"/>
                </a:solidFill>
                <a:latin typeface="Arial MT"/>
                <a:cs typeface="Arial MT"/>
              </a:rPr>
              <a:t>allows </a:t>
            </a:r>
            <a:r>
              <a:rPr sz="1600" spc="-5" dirty="0">
                <a:solidFill>
                  <a:srgbClr val="EDEDED"/>
                </a:solidFill>
                <a:latin typeface="Arial MT"/>
                <a:cs typeface="Arial MT"/>
              </a:rPr>
              <a:t> </a:t>
            </a:r>
            <a:r>
              <a:rPr lang="en-US" sz="1600" b="1" dirty="0">
                <a:solidFill>
                  <a:srgbClr val="FC5F07"/>
                </a:solidFill>
                <a:latin typeface="Arial"/>
                <a:cs typeface="Arial"/>
              </a:rPr>
              <a:t>IBM Watson Studio </a:t>
            </a:r>
            <a:r>
              <a:rPr sz="1600" dirty="0">
                <a:solidFill>
                  <a:srgbClr val="EDEDED"/>
                </a:solidFill>
                <a:latin typeface="Arial MT"/>
                <a:cs typeface="Arial MT"/>
              </a:rPr>
              <a:t>for training</a:t>
            </a:r>
            <a:r>
              <a:rPr sz="1600" spc="-25" dirty="0">
                <a:solidFill>
                  <a:srgbClr val="EDEDED"/>
                </a:solidFill>
                <a:latin typeface="Arial MT"/>
                <a:cs typeface="Arial MT"/>
              </a:rPr>
              <a:t> </a:t>
            </a:r>
            <a:r>
              <a:rPr sz="1600" spc="-5" dirty="0">
                <a:solidFill>
                  <a:srgbClr val="EDEDED"/>
                </a:solidFill>
                <a:latin typeface="Arial MT"/>
                <a:cs typeface="Arial MT"/>
              </a:rPr>
              <a:t>of</a:t>
            </a:r>
            <a:r>
              <a:rPr sz="1600" spc="-10" dirty="0">
                <a:solidFill>
                  <a:srgbClr val="EDEDED"/>
                </a:solidFill>
                <a:latin typeface="Arial MT"/>
                <a:cs typeface="Arial MT"/>
              </a:rPr>
              <a:t> ML</a:t>
            </a:r>
            <a:r>
              <a:rPr sz="1600" spc="-50" dirty="0">
                <a:solidFill>
                  <a:srgbClr val="EDEDED"/>
                </a:solidFill>
                <a:latin typeface="Arial MT"/>
                <a:cs typeface="Arial MT"/>
              </a:rPr>
              <a:t> </a:t>
            </a:r>
            <a:r>
              <a:rPr sz="1600" dirty="0">
                <a:solidFill>
                  <a:srgbClr val="EDEDED"/>
                </a:solidFill>
                <a:latin typeface="Arial MT"/>
                <a:cs typeface="Arial MT"/>
              </a:rPr>
              <a:t>models </a:t>
            </a:r>
            <a:r>
              <a:rPr sz="1600" spc="-430" dirty="0">
                <a:solidFill>
                  <a:srgbClr val="EDEDED"/>
                </a:solidFill>
                <a:latin typeface="Arial MT"/>
                <a:cs typeface="Arial MT"/>
              </a:rPr>
              <a:t> </a:t>
            </a:r>
            <a:r>
              <a:rPr sz="1600" spc="-5" dirty="0">
                <a:solidFill>
                  <a:srgbClr val="EDEDED"/>
                </a:solidFill>
                <a:latin typeface="Arial MT"/>
                <a:cs typeface="Arial MT"/>
              </a:rPr>
              <a:t>over </a:t>
            </a:r>
            <a:r>
              <a:rPr sz="1600" dirty="0">
                <a:solidFill>
                  <a:srgbClr val="EDEDED"/>
                </a:solidFill>
                <a:latin typeface="Arial MT"/>
                <a:cs typeface="Arial MT"/>
              </a:rPr>
              <a:t>sensitive </a:t>
            </a:r>
            <a:r>
              <a:rPr sz="1600" spc="-5" dirty="0">
                <a:solidFill>
                  <a:srgbClr val="EDEDED"/>
                </a:solidFill>
                <a:latin typeface="Arial MT"/>
                <a:cs typeface="Arial MT"/>
              </a:rPr>
              <a:t>data. </a:t>
            </a:r>
            <a:r>
              <a:rPr sz="1600" spc="-15" dirty="0">
                <a:solidFill>
                  <a:srgbClr val="EDEDED"/>
                </a:solidFill>
                <a:latin typeface="Arial MT"/>
                <a:cs typeface="Arial MT"/>
              </a:rPr>
              <a:t>Indirectly, </a:t>
            </a:r>
            <a:r>
              <a:rPr sz="1600" dirty="0">
                <a:solidFill>
                  <a:srgbClr val="EDEDED"/>
                </a:solidFill>
                <a:latin typeface="Arial MT"/>
                <a:cs typeface="Arial MT"/>
              </a:rPr>
              <a:t>the platform </a:t>
            </a:r>
            <a:r>
              <a:rPr sz="1600" spc="-5" dirty="0">
                <a:solidFill>
                  <a:srgbClr val="EDEDED"/>
                </a:solidFill>
                <a:latin typeface="Arial MT"/>
                <a:cs typeface="Arial MT"/>
              </a:rPr>
              <a:t>enhances </a:t>
            </a:r>
            <a:r>
              <a:rPr sz="1600" dirty="0">
                <a:solidFill>
                  <a:srgbClr val="EDEDED"/>
                </a:solidFill>
                <a:latin typeface="Arial MT"/>
                <a:cs typeface="Arial MT"/>
              </a:rPr>
              <a:t> access</a:t>
            </a:r>
            <a:r>
              <a:rPr sz="1600" spc="-55" dirty="0">
                <a:solidFill>
                  <a:srgbClr val="EDEDED"/>
                </a:solidFill>
                <a:latin typeface="Arial MT"/>
                <a:cs typeface="Arial MT"/>
              </a:rPr>
              <a:t> </a:t>
            </a:r>
            <a:r>
              <a:rPr sz="1600" spc="5" dirty="0">
                <a:solidFill>
                  <a:srgbClr val="EDEDED"/>
                </a:solidFill>
                <a:latin typeface="Arial MT"/>
                <a:cs typeface="Arial MT"/>
              </a:rPr>
              <a:t>to</a:t>
            </a:r>
            <a:r>
              <a:rPr sz="1600" dirty="0">
                <a:solidFill>
                  <a:srgbClr val="EDEDED"/>
                </a:solidFill>
                <a:latin typeface="Arial MT"/>
                <a:cs typeface="Arial MT"/>
              </a:rPr>
              <a:t> insights</a:t>
            </a:r>
            <a:r>
              <a:rPr sz="1600" spc="-50" dirty="0">
                <a:solidFill>
                  <a:srgbClr val="EDEDED"/>
                </a:solidFill>
                <a:latin typeface="Arial MT"/>
                <a:cs typeface="Arial MT"/>
              </a:rPr>
              <a:t> </a:t>
            </a:r>
            <a:r>
              <a:rPr sz="1600" dirty="0">
                <a:solidFill>
                  <a:srgbClr val="EDEDED"/>
                </a:solidFill>
                <a:latin typeface="Arial MT"/>
                <a:cs typeface="Arial MT"/>
              </a:rPr>
              <a:t>from</a:t>
            </a:r>
            <a:r>
              <a:rPr sz="1600" spc="-15" dirty="0">
                <a:solidFill>
                  <a:srgbClr val="EDEDED"/>
                </a:solidFill>
                <a:latin typeface="Arial MT"/>
                <a:cs typeface="Arial MT"/>
              </a:rPr>
              <a:t> </a:t>
            </a:r>
            <a:r>
              <a:rPr sz="1600" dirty="0">
                <a:solidFill>
                  <a:srgbClr val="EDEDED"/>
                </a:solidFill>
                <a:latin typeface="Arial MT"/>
                <a:cs typeface="Arial MT"/>
              </a:rPr>
              <a:t>massive,</a:t>
            </a:r>
            <a:r>
              <a:rPr sz="1600" spc="-55" dirty="0">
                <a:solidFill>
                  <a:srgbClr val="EDEDED"/>
                </a:solidFill>
                <a:latin typeface="Arial MT"/>
                <a:cs typeface="Arial MT"/>
              </a:rPr>
              <a:t> </a:t>
            </a:r>
            <a:r>
              <a:rPr sz="1600" spc="-5" dirty="0">
                <a:solidFill>
                  <a:srgbClr val="EDEDED"/>
                </a:solidFill>
                <a:latin typeface="Arial MT"/>
                <a:cs typeface="Arial MT"/>
              </a:rPr>
              <a:t>heterogeneous</a:t>
            </a:r>
            <a:r>
              <a:rPr sz="1600" dirty="0">
                <a:solidFill>
                  <a:srgbClr val="EDEDED"/>
                </a:solidFill>
                <a:latin typeface="Arial MT"/>
                <a:cs typeface="Arial MT"/>
              </a:rPr>
              <a:t> dat</a:t>
            </a:r>
            <a:r>
              <a:rPr lang="en-US" sz="1600" dirty="0">
                <a:solidFill>
                  <a:srgbClr val="EDEDED"/>
                </a:solidFill>
                <a:latin typeface="Arial MT"/>
                <a:cs typeface="Arial MT"/>
              </a:rPr>
              <a:t>a.</a:t>
            </a:r>
            <a:endParaRPr sz="1600" dirty="0">
              <a:latin typeface="Arial MT"/>
              <a:cs typeface="Arial MT"/>
            </a:endParaRPr>
          </a:p>
        </p:txBody>
      </p:sp>
      <p:sp>
        <p:nvSpPr>
          <p:cNvPr id="9" name="object 9"/>
          <p:cNvSpPr txBox="1">
            <a:spLocks noGrp="1"/>
          </p:cNvSpPr>
          <p:nvPr>
            <p:ph type="title"/>
          </p:nvPr>
        </p:nvSpPr>
        <p:spPr>
          <a:xfrm>
            <a:off x="490524" y="1157173"/>
            <a:ext cx="3478529" cy="391795"/>
          </a:xfrm>
          <a:prstGeom prst="rect">
            <a:avLst/>
          </a:prstGeom>
        </p:spPr>
        <p:txBody>
          <a:bodyPr vert="horz" wrap="square" lIns="0" tIns="12700" rIns="0" bIns="0" rtlCol="0">
            <a:spAutoFit/>
          </a:bodyPr>
          <a:lstStyle/>
          <a:p>
            <a:pPr marL="12700">
              <a:lnSpc>
                <a:spcPct val="100000"/>
              </a:lnSpc>
              <a:spcBef>
                <a:spcPts val="100"/>
              </a:spcBef>
            </a:pPr>
            <a:r>
              <a:rPr sz="2400" b="1" spc="-10" dirty="0">
                <a:solidFill>
                  <a:srgbClr val="FC5F07"/>
                </a:solidFill>
                <a:latin typeface="Arial"/>
                <a:cs typeface="Arial"/>
              </a:rPr>
              <a:t>Easy-to-use</a:t>
            </a:r>
            <a:r>
              <a:rPr sz="2400" b="1" spc="-70" dirty="0">
                <a:solidFill>
                  <a:srgbClr val="FC5F07"/>
                </a:solidFill>
                <a:latin typeface="Arial"/>
                <a:cs typeface="Arial"/>
              </a:rPr>
              <a:t> </a:t>
            </a:r>
            <a:r>
              <a:rPr sz="2400" b="1" spc="-10" dirty="0">
                <a:solidFill>
                  <a:srgbClr val="FC5F07"/>
                </a:solidFill>
                <a:latin typeface="Arial"/>
                <a:cs typeface="Arial"/>
              </a:rPr>
              <a:t>Application</a:t>
            </a:r>
            <a:endParaRPr sz="2400">
              <a:latin typeface="Arial"/>
              <a:cs typeface="Arial"/>
            </a:endParaRPr>
          </a:p>
        </p:txBody>
      </p:sp>
      <p:sp>
        <p:nvSpPr>
          <p:cNvPr id="10" name="object 10"/>
          <p:cNvSpPr txBox="1"/>
          <p:nvPr/>
        </p:nvSpPr>
        <p:spPr>
          <a:xfrm>
            <a:off x="490524" y="1692726"/>
            <a:ext cx="5415915" cy="1166217"/>
          </a:xfrm>
          <a:prstGeom prst="rect">
            <a:avLst/>
          </a:prstGeom>
        </p:spPr>
        <p:txBody>
          <a:bodyPr vert="horz" wrap="square" lIns="0" tIns="11430" rIns="0" bIns="0" rtlCol="0">
            <a:spAutoFit/>
          </a:bodyPr>
          <a:lstStyle/>
          <a:p>
            <a:pPr marL="12700" marR="5080">
              <a:lnSpc>
                <a:spcPct val="120100"/>
              </a:lnSpc>
              <a:spcBef>
                <a:spcPts val="90"/>
              </a:spcBef>
            </a:pPr>
            <a:r>
              <a:rPr lang="en-US" sz="1600" spc="5" dirty="0">
                <a:solidFill>
                  <a:srgbClr val="EDEDED"/>
                </a:solidFill>
                <a:latin typeface="Arial MT"/>
                <a:cs typeface="Arial MT"/>
              </a:rPr>
              <a:t>A </a:t>
            </a:r>
            <a:r>
              <a:rPr lang="en-US" sz="1600" spc="-5" dirty="0">
                <a:solidFill>
                  <a:srgbClr val="EDEDED"/>
                </a:solidFill>
                <a:latin typeface="Arial MT"/>
                <a:cs typeface="Arial MT"/>
              </a:rPr>
              <a:t>platform that </a:t>
            </a:r>
            <a:r>
              <a:rPr lang="en-US" sz="1600" dirty="0">
                <a:solidFill>
                  <a:srgbClr val="EDEDED"/>
                </a:solidFill>
                <a:latin typeface="Arial MT"/>
                <a:cs typeface="Arial MT"/>
              </a:rPr>
              <a:t>can </a:t>
            </a:r>
            <a:r>
              <a:rPr lang="en-US" sz="1600" spc="-5" dirty="0">
                <a:solidFill>
                  <a:srgbClr val="EDEDED"/>
                </a:solidFill>
                <a:latin typeface="Arial MT"/>
                <a:cs typeface="Arial MT"/>
              </a:rPr>
              <a:t>be </a:t>
            </a:r>
            <a:r>
              <a:rPr lang="en-US" sz="1600" dirty="0">
                <a:solidFill>
                  <a:srgbClr val="EDEDED"/>
                </a:solidFill>
                <a:latin typeface="Arial MT"/>
                <a:cs typeface="Arial MT"/>
              </a:rPr>
              <a:t>used </a:t>
            </a:r>
            <a:r>
              <a:rPr lang="en-US" sz="1600" spc="-5" dirty="0">
                <a:solidFill>
                  <a:srgbClr val="EDEDED"/>
                </a:solidFill>
                <a:latin typeface="Arial MT"/>
                <a:cs typeface="Arial MT"/>
              </a:rPr>
              <a:t>by various persona’s </a:t>
            </a:r>
            <a:r>
              <a:rPr lang="en-US" sz="1600" dirty="0">
                <a:solidFill>
                  <a:srgbClr val="EDEDED"/>
                </a:solidFill>
                <a:latin typeface="Arial MT"/>
                <a:cs typeface="Arial MT"/>
              </a:rPr>
              <a:t>such </a:t>
            </a:r>
            <a:r>
              <a:rPr lang="en-US" sz="1600" spc="-5" dirty="0">
                <a:solidFill>
                  <a:srgbClr val="EDEDED"/>
                </a:solidFill>
                <a:latin typeface="Arial MT"/>
                <a:cs typeface="Arial MT"/>
              </a:rPr>
              <a:t>as </a:t>
            </a:r>
            <a:r>
              <a:rPr lang="en-US" sz="1600" dirty="0">
                <a:solidFill>
                  <a:srgbClr val="EDEDED"/>
                </a:solidFill>
                <a:latin typeface="Arial MT"/>
                <a:cs typeface="Arial MT"/>
              </a:rPr>
              <a:t> </a:t>
            </a:r>
            <a:r>
              <a:rPr lang="en-US" sz="1600" b="1" dirty="0">
                <a:solidFill>
                  <a:srgbClr val="FC5F07"/>
                </a:solidFill>
                <a:latin typeface="Arial"/>
                <a:cs typeface="Arial"/>
              </a:rPr>
              <a:t>Product </a:t>
            </a:r>
            <a:r>
              <a:rPr lang="en-US" sz="1600" b="1" spc="5" dirty="0">
                <a:solidFill>
                  <a:srgbClr val="FC5F07"/>
                </a:solidFill>
                <a:latin typeface="Arial"/>
                <a:cs typeface="Arial"/>
              </a:rPr>
              <a:t>Managers</a:t>
            </a:r>
            <a:r>
              <a:rPr lang="en-US" sz="1600" b="1" spc="5" dirty="0">
                <a:solidFill>
                  <a:srgbClr val="EDEDED"/>
                </a:solidFill>
                <a:latin typeface="Arial MT"/>
                <a:cs typeface="Arial"/>
              </a:rPr>
              <a:t>,</a:t>
            </a:r>
            <a:r>
              <a:rPr lang="en-US" sz="1600" spc="5" dirty="0">
                <a:solidFill>
                  <a:srgbClr val="EDEDED"/>
                </a:solidFill>
                <a:latin typeface="Arial MT"/>
                <a:cs typeface="Arial MT"/>
              </a:rPr>
              <a:t> </a:t>
            </a:r>
            <a:r>
              <a:rPr lang="en-US" sz="1600" b="1" dirty="0">
                <a:solidFill>
                  <a:srgbClr val="FC5F07"/>
                </a:solidFill>
                <a:latin typeface="Arial"/>
                <a:cs typeface="Arial"/>
              </a:rPr>
              <a:t>HR </a:t>
            </a:r>
            <a:r>
              <a:rPr lang="en-US" sz="1600" b="1" spc="5" dirty="0">
                <a:solidFill>
                  <a:srgbClr val="FC5F07"/>
                </a:solidFill>
                <a:latin typeface="Arial"/>
                <a:cs typeface="Arial"/>
              </a:rPr>
              <a:t>Managers</a:t>
            </a:r>
            <a:r>
              <a:rPr lang="en-US" sz="1600" spc="-5" dirty="0">
                <a:solidFill>
                  <a:srgbClr val="EDEDED"/>
                </a:solidFill>
                <a:latin typeface="Arial MT"/>
                <a:cs typeface="Arial MT"/>
              </a:rPr>
              <a:t>. </a:t>
            </a:r>
            <a:r>
              <a:rPr lang="en-US" sz="1600" dirty="0">
                <a:solidFill>
                  <a:srgbClr val="EDEDED"/>
                </a:solidFill>
                <a:latin typeface="Arial MT"/>
                <a:cs typeface="Arial MT"/>
              </a:rPr>
              <a:t>The</a:t>
            </a:r>
            <a:r>
              <a:rPr lang="en-US" sz="1600" spc="-25" dirty="0">
                <a:solidFill>
                  <a:srgbClr val="EDEDED"/>
                </a:solidFill>
                <a:latin typeface="Arial MT"/>
                <a:cs typeface="Arial MT"/>
              </a:rPr>
              <a:t> </a:t>
            </a:r>
            <a:r>
              <a:rPr lang="en-US" sz="1600" spc="-5" dirty="0">
                <a:solidFill>
                  <a:srgbClr val="EDEDED"/>
                </a:solidFill>
                <a:latin typeface="Arial MT"/>
                <a:cs typeface="Arial MT"/>
              </a:rPr>
              <a:t>UI</a:t>
            </a:r>
            <a:r>
              <a:rPr lang="en-US" sz="1600" spc="20" dirty="0">
                <a:solidFill>
                  <a:srgbClr val="EDEDED"/>
                </a:solidFill>
                <a:latin typeface="Arial MT"/>
                <a:cs typeface="Arial MT"/>
              </a:rPr>
              <a:t> </a:t>
            </a:r>
            <a:r>
              <a:rPr lang="en-US" sz="1600" dirty="0">
                <a:solidFill>
                  <a:srgbClr val="EDEDED"/>
                </a:solidFill>
                <a:latin typeface="Arial MT"/>
                <a:cs typeface="Arial MT"/>
              </a:rPr>
              <a:t>is</a:t>
            </a:r>
            <a:r>
              <a:rPr lang="en-US" sz="1600" spc="-25" dirty="0">
                <a:solidFill>
                  <a:srgbClr val="EDEDED"/>
                </a:solidFill>
                <a:latin typeface="Arial MT"/>
                <a:cs typeface="Arial MT"/>
              </a:rPr>
              <a:t> </a:t>
            </a:r>
            <a:r>
              <a:rPr lang="en-US" sz="1600" dirty="0">
                <a:solidFill>
                  <a:srgbClr val="EDEDED"/>
                </a:solidFill>
                <a:latin typeface="Arial MT"/>
                <a:cs typeface="Arial MT"/>
              </a:rPr>
              <a:t>easy</a:t>
            </a:r>
            <a:r>
              <a:rPr lang="en-US" sz="1600" spc="-5" dirty="0">
                <a:solidFill>
                  <a:srgbClr val="EDEDED"/>
                </a:solidFill>
                <a:latin typeface="Arial MT"/>
                <a:cs typeface="Arial MT"/>
              </a:rPr>
              <a:t> </a:t>
            </a:r>
            <a:r>
              <a:rPr lang="en-US" sz="1600" dirty="0">
                <a:solidFill>
                  <a:srgbClr val="EDEDED"/>
                </a:solidFill>
                <a:latin typeface="Arial MT"/>
                <a:cs typeface="Arial MT"/>
              </a:rPr>
              <a:t>for</a:t>
            </a:r>
            <a:r>
              <a:rPr lang="en-US" sz="1600" spc="5" dirty="0">
                <a:solidFill>
                  <a:srgbClr val="EDEDED"/>
                </a:solidFill>
                <a:latin typeface="Arial MT"/>
                <a:cs typeface="Arial MT"/>
              </a:rPr>
              <a:t> </a:t>
            </a:r>
            <a:r>
              <a:rPr lang="en-US" sz="1600" spc="-5" dirty="0">
                <a:solidFill>
                  <a:srgbClr val="EDEDED"/>
                </a:solidFill>
                <a:latin typeface="Arial MT"/>
                <a:cs typeface="Arial MT"/>
              </a:rPr>
              <a:t>navigation, </a:t>
            </a:r>
            <a:r>
              <a:rPr lang="en-US" sz="1600" spc="-430" dirty="0">
                <a:solidFill>
                  <a:srgbClr val="EDEDED"/>
                </a:solidFill>
                <a:latin typeface="Arial MT"/>
                <a:cs typeface="Arial MT"/>
              </a:rPr>
              <a:t> </a:t>
            </a:r>
            <a:r>
              <a:rPr lang="en-US" sz="1600" dirty="0">
                <a:solidFill>
                  <a:srgbClr val="EDEDED"/>
                </a:solidFill>
                <a:latin typeface="Arial MT"/>
                <a:cs typeface="Arial MT"/>
              </a:rPr>
              <a:t>detailing critical information on each steps </a:t>
            </a:r>
            <a:r>
              <a:rPr lang="en-US" sz="1600" spc="-5" dirty="0">
                <a:solidFill>
                  <a:srgbClr val="EDEDED"/>
                </a:solidFill>
                <a:latin typeface="Arial MT"/>
                <a:cs typeface="Arial MT"/>
              </a:rPr>
              <a:t>required </a:t>
            </a:r>
            <a:r>
              <a:rPr lang="en-US" sz="1600" dirty="0">
                <a:solidFill>
                  <a:srgbClr val="EDEDED"/>
                </a:solidFill>
                <a:latin typeface="Arial MT"/>
                <a:cs typeface="Arial MT"/>
              </a:rPr>
              <a:t>for </a:t>
            </a:r>
            <a:r>
              <a:rPr lang="en-US" sz="1600" spc="5" dirty="0">
                <a:solidFill>
                  <a:srgbClr val="EDEDED"/>
                </a:solidFill>
                <a:latin typeface="Arial MT"/>
                <a:cs typeface="Arial MT"/>
              </a:rPr>
              <a:t> </a:t>
            </a:r>
            <a:r>
              <a:rPr lang="en-US" sz="1600" spc="-5" dirty="0">
                <a:solidFill>
                  <a:srgbClr val="EDEDED"/>
                </a:solidFill>
                <a:latin typeface="Arial MT"/>
                <a:cs typeface="Arial MT"/>
              </a:rPr>
              <a:t>analysis</a:t>
            </a:r>
            <a:endParaRPr lang="en-US" sz="1600" dirty="0">
              <a:latin typeface="Arial MT"/>
              <a:cs typeface="Arial MT"/>
            </a:endParaRPr>
          </a:p>
        </p:txBody>
      </p:sp>
      <p:sp>
        <p:nvSpPr>
          <p:cNvPr id="11" name="object 11"/>
          <p:cNvSpPr txBox="1"/>
          <p:nvPr/>
        </p:nvSpPr>
        <p:spPr>
          <a:xfrm>
            <a:off x="490524" y="3838194"/>
            <a:ext cx="5426075" cy="1878271"/>
          </a:xfrm>
          <a:prstGeom prst="rect">
            <a:avLst/>
          </a:prstGeom>
        </p:spPr>
        <p:txBody>
          <a:bodyPr vert="horz" wrap="square" lIns="0" tIns="13335" rIns="0" bIns="0" rtlCol="0">
            <a:spAutoFit/>
          </a:bodyPr>
          <a:lstStyle/>
          <a:p>
            <a:pPr marL="12700">
              <a:lnSpc>
                <a:spcPct val="100000"/>
              </a:lnSpc>
              <a:spcBef>
                <a:spcPts val="105"/>
              </a:spcBef>
            </a:pPr>
            <a:r>
              <a:rPr lang="en-IN" sz="2200" b="1" dirty="0">
                <a:solidFill>
                  <a:srgbClr val="FC5F07"/>
                </a:solidFill>
                <a:latin typeface="Arial"/>
                <a:cs typeface="Arial"/>
              </a:rPr>
              <a:t>Business</a:t>
            </a:r>
            <a:r>
              <a:rPr lang="en-IN" sz="2200" b="1" spc="-40" dirty="0">
                <a:solidFill>
                  <a:srgbClr val="FC5F07"/>
                </a:solidFill>
                <a:latin typeface="Arial"/>
                <a:cs typeface="Arial"/>
              </a:rPr>
              <a:t> </a:t>
            </a:r>
            <a:r>
              <a:rPr lang="en-IN" sz="2200" b="1" spc="-25" dirty="0">
                <a:solidFill>
                  <a:srgbClr val="FC5F07"/>
                </a:solidFill>
                <a:latin typeface="Arial"/>
                <a:cs typeface="Arial"/>
              </a:rPr>
              <a:t>Value</a:t>
            </a:r>
            <a:endParaRPr sz="2200" dirty="0">
              <a:latin typeface="Arial"/>
              <a:cs typeface="Arial"/>
            </a:endParaRPr>
          </a:p>
          <a:p>
            <a:pPr marL="12700" marR="5080">
              <a:lnSpc>
                <a:spcPct val="120100"/>
              </a:lnSpc>
              <a:spcBef>
                <a:spcPts val="1325"/>
              </a:spcBef>
            </a:pPr>
            <a:r>
              <a:rPr lang="en-US" sz="1500" i="1" spc="5" dirty="0">
                <a:solidFill>
                  <a:srgbClr val="FC5F07"/>
                </a:solidFill>
                <a:latin typeface="Arial"/>
                <a:cs typeface="Arial"/>
              </a:rPr>
              <a:t>A </a:t>
            </a:r>
            <a:r>
              <a:rPr lang="en-US" sz="1500" i="1" dirty="0">
                <a:solidFill>
                  <a:srgbClr val="FC5F07"/>
                </a:solidFill>
                <a:latin typeface="Arial"/>
                <a:cs typeface="Arial"/>
              </a:rPr>
              <a:t>first-in-market </a:t>
            </a:r>
            <a:r>
              <a:rPr lang="en-US" sz="1500" i="1" spc="5" dirty="0">
                <a:solidFill>
                  <a:srgbClr val="FC5F07"/>
                </a:solidFill>
                <a:latin typeface="Arial"/>
                <a:cs typeface="Arial"/>
              </a:rPr>
              <a:t>solution </a:t>
            </a:r>
            <a:r>
              <a:rPr lang="en-US" sz="1500" spc="5" dirty="0">
                <a:solidFill>
                  <a:srgbClr val="EDEDED"/>
                </a:solidFill>
                <a:latin typeface="Arial MT"/>
                <a:cs typeface="Arial MT"/>
              </a:rPr>
              <a:t>in an upcoming and niche field of </a:t>
            </a:r>
            <a:r>
              <a:rPr lang="en-US" sz="1500" spc="10" dirty="0">
                <a:solidFill>
                  <a:srgbClr val="EDEDED"/>
                </a:solidFill>
                <a:latin typeface="Arial MT"/>
                <a:cs typeface="Arial MT"/>
              </a:rPr>
              <a:t> HR Analytics</a:t>
            </a:r>
            <a:r>
              <a:rPr lang="en-US" sz="1500" spc="-5" dirty="0">
                <a:solidFill>
                  <a:srgbClr val="EDEDED"/>
                </a:solidFill>
                <a:latin typeface="Arial MT"/>
                <a:cs typeface="Arial MT"/>
              </a:rPr>
              <a:t> </a:t>
            </a:r>
            <a:r>
              <a:rPr lang="en-US" sz="1500" spc="-15" dirty="0">
                <a:solidFill>
                  <a:srgbClr val="EDEDED"/>
                </a:solidFill>
                <a:latin typeface="Arial MT"/>
                <a:cs typeface="Arial MT"/>
              </a:rPr>
              <a:t>will </a:t>
            </a:r>
            <a:r>
              <a:rPr lang="en-US" sz="1500" spc="10" dirty="0">
                <a:solidFill>
                  <a:srgbClr val="EDEDED"/>
                </a:solidFill>
                <a:latin typeface="Arial MT"/>
                <a:cs typeface="Arial MT"/>
              </a:rPr>
              <a:t>make </a:t>
            </a:r>
            <a:r>
              <a:rPr lang="en-US" sz="1500" spc="5" dirty="0">
                <a:solidFill>
                  <a:srgbClr val="EDEDED"/>
                </a:solidFill>
                <a:latin typeface="Arial MT"/>
                <a:cs typeface="Arial MT"/>
              </a:rPr>
              <a:t>Persistent a </a:t>
            </a:r>
            <a:r>
              <a:rPr lang="en-US" sz="1500" b="1" spc="5" dirty="0">
                <a:solidFill>
                  <a:srgbClr val="FC5F07"/>
                </a:solidFill>
                <a:latin typeface="Arial"/>
                <a:cs typeface="Arial"/>
              </a:rPr>
              <a:t>flag bearer </a:t>
            </a:r>
            <a:r>
              <a:rPr lang="en-US" sz="1500" dirty="0">
                <a:solidFill>
                  <a:srgbClr val="EDEDED"/>
                </a:solidFill>
                <a:latin typeface="Arial MT"/>
                <a:cs typeface="Arial MT"/>
              </a:rPr>
              <a:t>. </a:t>
            </a:r>
            <a:r>
              <a:rPr lang="en-US" sz="1500" spc="-405" dirty="0">
                <a:solidFill>
                  <a:srgbClr val="EDEDED"/>
                </a:solidFill>
                <a:latin typeface="Arial MT"/>
                <a:cs typeface="Arial MT"/>
              </a:rPr>
              <a:t> </a:t>
            </a:r>
            <a:r>
              <a:rPr lang="en-US" sz="1500" dirty="0">
                <a:solidFill>
                  <a:srgbClr val="EDEDED"/>
                </a:solidFill>
                <a:latin typeface="Arial MT"/>
                <a:cs typeface="Arial MT"/>
              </a:rPr>
              <a:t>Easy-to-scale framework </a:t>
            </a:r>
            <a:r>
              <a:rPr lang="en-US" sz="1500" spc="5" dirty="0">
                <a:solidFill>
                  <a:srgbClr val="EDEDED"/>
                </a:solidFill>
                <a:latin typeface="Arial MT"/>
                <a:cs typeface="Arial MT"/>
              </a:rPr>
              <a:t>that has brought cutting-edge technologies.</a:t>
            </a:r>
            <a:r>
              <a:rPr lang="en-US" sz="1500" spc="-60" dirty="0">
                <a:solidFill>
                  <a:srgbClr val="EDEDED"/>
                </a:solidFill>
                <a:latin typeface="Arial MT"/>
                <a:cs typeface="Arial MT"/>
              </a:rPr>
              <a:t> </a:t>
            </a:r>
            <a:r>
              <a:rPr lang="en-US" sz="1500" spc="5" dirty="0">
                <a:solidFill>
                  <a:srgbClr val="EDEDED"/>
                </a:solidFill>
                <a:latin typeface="Arial MT"/>
                <a:cs typeface="Arial MT"/>
              </a:rPr>
              <a:t>By</a:t>
            </a:r>
            <a:r>
              <a:rPr lang="en-US" sz="1500" spc="-20" dirty="0">
                <a:solidFill>
                  <a:srgbClr val="EDEDED"/>
                </a:solidFill>
                <a:latin typeface="Arial MT"/>
                <a:cs typeface="Arial MT"/>
              </a:rPr>
              <a:t> </a:t>
            </a:r>
            <a:r>
              <a:rPr lang="en-US" sz="1500" spc="5" dirty="0">
                <a:solidFill>
                  <a:srgbClr val="EDEDED"/>
                </a:solidFill>
                <a:latin typeface="Arial MT"/>
                <a:cs typeface="Arial MT"/>
              </a:rPr>
              <a:t>delivering</a:t>
            </a:r>
            <a:r>
              <a:rPr lang="en-US" sz="1500" spc="-50" dirty="0">
                <a:solidFill>
                  <a:srgbClr val="EDEDED"/>
                </a:solidFill>
                <a:latin typeface="Arial MT"/>
                <a:cs typeface="Arial MT"/>
              </a:rPr>
              <a:t> </a:t>
            </a:r>
            <a:r>
              <a:rPr lang="en-US" sz="1500" dirty="0">
                <a:solidFill>
                  <a:srgbClr val="EDEDED"/>
                </a:solidFill>
                <a:latin typeface="Arial MT"/>
                <a:cs typeface="Arial MT"/>
              </a:rPr>
              <a:t>workshops, </a:t>
            </a:r>
            <a:r>
              <a:rPr lang="en-US" sz="1500" spc="-400" dirty="0">
                <a:solidFill>
                  <a:srgbClr val="EDEDED"/>
                </a:solidFill>
                <a:latin typeface="Arial MT"/>
                <a:cs typeface="Arial MT"/>
              </a:rPr>
              <a:t> </a:t>
            </a:r>
            <a:r>
              <a:rPr lang="en-US" sz="1500" spc="5" dirty="0">
                <a:solidFill>
                  <a:srgbClr val="EDEDED"/>
                </a:solidFill>
                <a:latin typeface="Arial MT"/>
                <a:cs typeface="Arial MT"/>
              </a:rPr>
              <a:t>POC and implementation, </a:t>
            </a:r>
            <a:r>
              <a:rPr lang="en-US" sz="1500" spc="-25" dirty="0">
                <a:solidFill>
                  <a:srgbClr val="EDEDED"/>
                </a:solidFill>
                <a:latin typeface="Arial MT"/>
                <a:cs typeface="Arial MT"/>
              </a:rPr>
              <a:t>we </a:t>
            </a:r>
            <a:r>
              <a:rPr lang="en-US" sz="1500" spc="5" dirty="0">
                <a:solidFill>
                  <a:srgbClr val="EDEDED"/>
                </a:solidFill>
                <a:latin typeface="Arial MT"/>
                <a:cs typeface="Arial MT"/>
              </a:rPr>
              <a:t>project revenues of </a:t>
            </a:r>
            <a:r>
              <a:rPr lang="en-US" sz="1500" b="1" spc="5" dirty="0">
                <a:solidFill>
                  <a:srgbClr val="FC5F07"/>
                </a:solidFill>
                <a:latin typeface="Arial"/>
                <a:cs typeface="Arial"/>
              </a:rPr>
              <a:t>$ 4 </a:t>
            </a:r>
            <a:r>
              <a:rPr lang="en-US" sz="1500" b="1" spc="10" dirty="0">
                <a:solidFill>
                  <a:srgbClr val="FC5F07"/>
                </a:solidFill>
                <a:latin typeface="Arial"/>
                <a:cs typeface="Arial"/>
              </a:rPr>
              <a:t>M </a:t>
            </a:r>
            <a:r>
              <a:rPr lang="en-US" sz="1500" b="1" dirty="0">
                <a:solidFill>
                  <a:srgbClr val="FC5F07"/>
                </a:solidFill>
                <a:latin typeface="Arial"/>
                <a:cs typeface="Arial"/>
              </a:rPr>
              <a:t>USD </a:t>
            </a:r>
            <a:r>
              <a:rPr lang="en-US" sz="1500" b="1" spc="5" dirty="0">
                <a:solidFill>
                  <a:srgbClr val="FC5F07"/>
                </a:solidFill>
                <a:latin typeface="Arial"/>
                <a:cs typeface="Arial"/>
              </a:rPr>
              <a:t> </a:t>
            </a:r>
            <a:r>
              <a:rPr lang="en-US" sz="1500" spc="10" dirty="0">
                <a:solidFill>
                  <a:srgbClr val="EDEDED"/>
                </a:solidFill>
                <a:latin typeface="Arial MT"/>
                <a:cs typeface="Arial MT"/>
              </a:rPr>
              <a:t>over</a:t>
            </a:r>
            <a:r>
              <a:rPr lang="en-US" sz="1500" spc="-65" dirty="0">
                <a:solidFill>
                  <a:srgbClr val="EDEDED"/>
                </a:solidFill>
                <a:latin typeface="Arial MT"/>
                <a:cs typeface="Arial MT"/>
              </a:rPr>
              <a:t> </a:t>
            </a:r>
            <a:r>
              <a:rPr lang="en-US" sz="1500" spc="5" dirty="0">
                <a:solidFill>
                  <a:srgbClr val="EDEDED"/>
                </a:solidFill>
                <a:latin typeface="Arial MT"/>
                <a:cs typeface="Arial MT"/>
              </a:rPr>
              <a:t>a</a:t>
            </a:r>
            <a:r>
              <a:rPr lang="en-US" sz="1500" spc="-10" dirty="0">
                <a:solidFill>
                  <a:srgbClr val="EDEDED"/>
                </a:solidFill>
                <a:latin typeface="Arial MT"/>
                <a:cs typeface="Arial MT"/>
              </a:rPr>
              <a:t> </a:t>
            </a:r>
            <a:r>
              <a:rPr lang="en-US" sz="1500" spc="5" dirty="0">
                <a:solidFill>
                  <a:srgbClr val="EDEDED"/>
                </a:solidFill>
                <a:latin typeface="Arial MT"/>
                <a:cs typeface="Arial MT"/>
              </a:rPr>
              <a:t>period</a:t>
            </a:r>
            <a:r>
              <a:rPr lang="en-US" sz="1500" spc="-10" dirty="0">
                <a:solidFill>
                  <a:srgbClr val="EDEDED"/>
                </a:solidFill>
                <a:latin typeface="Arial MT"/>
                <a:cs typeface="Arial MT"/>
              </a:rPr>
              <a:t> </a:t>
            </a:r>
            <a:r>
              <a:rPr lang="en-US" sz="1500" spc="5" dirty="0">
                <a:solidFill>
                  <a:srgbClr val="EDEDED"/>
                </a:solidFill>
                <a:latin typeface="Arial MT"/>
                <a:cs typeface="Arial MT"/>
              </a:rPr>
              <a:t>of</a:t>
            </a:r>
            <a:r>
              <a:rPr lang="en-US" sz="1500" spc="-25" dirty="0">
                <a:solidFill>
                  <a:srgbClr val="EDEDED"/>
                </a:solidFill>
                <a:latin typeface="Arial MT"/>
                <a:cs typeface="Arial MT"/>
              </a:rPr>
              <a:t> </a:t>
            </a:r>
            <a:r>
              <a:rPr lang="en-US" sz="1500" dirty="0">
                <a:solidFill>
                  <a:srgbClr val="EDEDED"/>
                </a:solidFill>
                <a:latin typeface="Arial MT"/>
                <a:cs typeface="Arial MT"/>
              </a:rPr>
              <a:t>next </a:t>
            </a:r>
            <a:r>
              <a:rPr lang="en-US" sz="1500" spc="5" dirty="0">
                <a:solidFill>
                  <a:srgbClr val="EDEDED"/>
                </a:solidFill>
                <a:latin typeface="Arial MT"/>
                <a:cs typeface="Arial MT"/>
              </a:rPr>
              <a:t>2</a:t>
            </a:r>
            <a:r>
              <a:rPr lang="en-US" sz="1500" spc="-10" dirty="0">
                <a:solidFill>
                  <a:srgbClr val="EDEDED"/>
                </a:solidFill>
                <a:latin typeface="Arial MT"/>
                <a:cs typeface="Arial MT"/>
              </a:rPr>
              <a:t> </a:t>
            </a:r>
            <a:r>
              <a:rPr lang="en-US" sz="1500" dirty="0">
                <a:solidFill>
                  <a:srgbClr val="EDEDED"/>
                </a:solidFill>
                <a:latin typeface="Arial MT"/>
                <a:cs typeface="Arial MT"/>
              </a:rPr>
              <a:t>years</a:t>
            </a:r>
            <a:r>
              <a:rPr sz="1500" dirty="0">
                <a:solidFill>
                  <a:srgbClr val="EDEDED"/>
                </a:solidFill>
                <a:latin typeface="Arial MT"/>
                <a:cs typeface="Arial MT"/>
              </a:rPr>
              <a:t>.</a:t>
            </a:r>
            <a:endParaRPr sz="1500" dirty="0">
              <a:latin typeface="Arial MT"/>
              <a:cs typeface="Arial MT"/>
            </a:endParaRPr>
          </a:p>
        </p:txBody>
      </p:sp>
      <p:sp>
        <p:nvSpPr>
          <p:cNvPr id="13" name="object 13"/>
          <p:cNvSpPr txBox="1"/>
          <p:nvPr/>
        </p:nvSpPr>
        <p:spPr>
          <a:xfrm>
            <a:off x="6415785" y="3841242"/>
            <a:ext cx="5356225" cy="2294474"/>
          </a:xfrm>
          <a:prstGeom prst="rect">
            <a:avLst/>
          </a:prstGeom>
        </p:spPr>
        <p:txBody>
          <a:bodyPr vert="horz" wrap="square" lIns="0" tIns="12700" rIns="0" bIns="0" rtlCol="0">
            <a:spAutoFit/>
          </a:bodyPr>
          <a:lstStyle/>
          <a:p>
            <a:pPr marL="12700">
              <a:lnSpc>
                <a:spcPct val="100000"/>
              </a:lnSpc>
              <a:spcBef>
                <a:spcPts val="100"/>
              </a:spcBef>
            </a:pPr>
            <a:r>
              <a:rPr sz="2400" b="1" spc="-15" dirty="0">
                <a:solidFill>
                  <a:srgbClr val="FC5F07"/>
                </a:solidFill>
                <a:latin typeface="Arial"/>
                <a:cs typeface="Arial"/>
              </a:rPr>
              <a:t>Take-it-to-customer</a:t>
            </a:r>
            <a:r>
              <a:rPr sz="2400" b="1" spc="-25" dirty="0">
                <a:solidFill>
                  <a:srgbClr val="FC5F07"/>
                </a:solidFill>
                <a:latin typeface="Arial"/>
                <a:cs typeface="Arial"/>
              </a:rPr>
              <a:t> </a:t>
            </a:r>
            <a:r>
              <a:rPr sz="2400" b="1" spc="-5" dirty="0">
                <a:solidFill>
                  <a:srgbClr val="FC5F07"/>
                </a:solidFill>
                <a:latin typeface="Arial"/>
                <a:cs typeface="Arial"/>
              </a:rPr>
              <a:t>Demo</a:t>
            </a:r>
            <a:endParaRPr sz="2400" dirty="0">
              <a:latin typeface="Arial"/>
              <a:cs typeface="Arial"/>
            </a:endParaRPr>
          </a:p>
          <a:p>
            <a:pPr marL="12700" marR="5080">
              <a:lnSpc>
                <a:spcPct val="120000"/>
              </a:lnSpc>
              <a:spcBef>
                <a:spcPts val="1330"/>
              </a:spcBef>
            </a:pPr>
            <a:r>
              <a:rPr lang="en-US" sz="1600" spc="5" dirty="0">
                <a:solidFill>
                  <a:srgbClr val="EDEDED"/>
                </a:solidFill>
                <a:latin typeface="Arial MT"/>
                <a:cs typeface="Arial MT"/>
              </a:rPr>
              <a:t>A</a:t>
            </a:r>
            <a:r>
              <a:rPr lang="en-US" sz="1600" spc="-110" dirty="0">
                <a:solidFill>
                  <a:srgbClr val="EDEDED"/>
                </a:solidFill>
                <a:latin typeface="Arial MT"/>
                <a:cs typeface="Arial MT"/>
              </a:rPr>
              <a:t> </a:t>
            </a:r>
            <a:r>
              <a:rPr lang="en-US" sz="1600" spc="-5" dirty="0">
                <a:solidFill>
                  <a:srgbClr val="EDEDED"/>
                </a:solidFill>
                <a:latin typeface="Arial MT"/>
                <a:cs typeface="Arial MT"/>
              </a:rPr>
              <a:t>working</a:t>
            </a:r>
            <a:r>
              <a:rPr lang="en-US" sz="1600" dirty="0">
                <a:solidFill>
                  <a:srgbClr val="EDEDED"/>
                </a:solidFill>
                <a:latin typeface="Arial MT"/>
                <a:cs typeface="Arial MT"/>
              </a:rPr>
              <a:t> </a:t>
            </a:r>
            <a:r>
              <a:rPr lang="en-US" sz="1600" spc="-5" dirty="0">
                <a:solidFill>
                  <a:srgbClr val="EDEDED"/>
                </a:solidFill>
                <a:latin typeface="Arial MT"/>
                <a:cs typeface="Arial MT"/>
              </a:rPr>
              <a:t>prototype</a:t>
            </a:r>
            <a:r>
              <a:rPr lang="en-US" sz="1600" dirty="0">
                <a:solidFill>
                  <a:srgbClr val="EDEDED"/>
                </a:solidFill>
                <a:latin typeface="Arial MT"/>
                <a:cs typeface="Arial MT"/>
              </a:rPr>
              <a:t> </a:t>
            </a:r>
            <a:r>
              <a:rPr lang="en-US" sz="1600" spc="-5" dirty="0">
                <a:solidFill>
                  <a:srgbClr val="EDEDED"/>
                </a:solidFill>
                <a:latin typeface="Arial MT"/>
                <a:cs typeface="Arial MT"/>
              </a:rPr>
              <a:t>which </a:t>
            </a:r>
            <a:r>
              <a:rPr lang="en-US" sz="1600" dirty="0">
                <a:solidFill>
                  <a:srgbClr val="EDEDED"/>
                </a:solidFill>
                <a:latin typeface="Arial MT"/>
                <a:cs typeface="Arial MT"/>
              </a:rPr>
              <a:t>can</a:t>
            </a:r>
            <a:r>
              <a:rPr lang="en-US" sz="1600" spc="-20" dirty="0">
                <a:solidFill>
                  <a:srgbClr val="EDEDED"/>
                </a:solidFill>
                <a:latin typeface="Arial MT"/>
                <a:cs typeface="Arial MT"/>
              </a:rPr>
              <a:t> </a:t>
            </a:r>
            <a:r>
              <a:rPr lang="en-US" sz="1600" spc="-5" dirty="0">
                <a:solidFill>
                  <a:srgbClr val="EDEDED"/>
                </a:solidFill>
                <a:latin typeface="Arial MT"/>
                <a:cs typeface="Arial MT"/>
              </a:rPr>
              <a:t>be</a:t>
            </a:r>
            <a:r>
              <a:rPr lang="en-US" sz="1600" spc="-20" dirty="0">
                <a:solidFill>
                  <a:srgbClr val="EDEDED"/>
                </a:solidFill>
                <a:latin typeface="Arial MT"/>
                <a:cs typeface="Arial MT"/>
              </a:rPr>
              <a:t> </a:t>
            </a:r>
            <a:r>
              <a:rPr lang="en-US" sz="1600" dirty="0">
                <a:solidFill>
                  <a:srgbClr val="EDEDED"/>
                </a:solidFill>
                <a:latin typeface="Arial MT"/>
                <a:cs typeface="Arial MT"/>
              </a:rPr>
              <a:t>taken</a:t>
            </a:r>
            <a:r>
              <a:rPr lang="en-US" sz="1600" spc="-25" dirty="0">
                <a:solidFill>
                  <a:srgbClr val="EDEDED"/>
                </a:solidFill>
                <a:latin typeface="Arial MT"/>
                <a:cs typeface="Arial MT"/>
              </a:rPr>
              <a:t> </a:t>
            </a:r>
            <a:r>
              <a:rPr lang="en-US" sz="1600" spc="5" dirty="0">
                <a:solidFill>
                  <a:srgbClr val="EDEDED"/>
                </a:solidFill>
                <a:latin typeface="Arial MT"/>
                <a:cs typeface="Arial MT"/>
              </a:rPr>
              <a:t>to</a:t>
            </a:r>
            <a:r>
              <a:rPr lang="en-US" sz="1600" dirty="0">
                <a:solidFill>
                  <a:srgbClr val="EDEDED"/>
                </a:solidFill>
                <a:latin typeface="Arial MT"/>
                <a:cs typeface="Arial MT"/>
              </a:rPr>
              <a:t> the</a:t>
            </a:r>
            <a:r>
              <a:rPr lang="en-US" sz="1600" spc="-20" dirty="0">
                <a:solidFill>
                  <a:srgbClr val="EDEDED"/>
                </a:solidFill>
                <a:latin typeface="Arial MT"/>
                <a:cs typeface="Arial MT"/>
              </a:rPr>
              <a:t> </a:t>
            </a:r>
            <a:r>
              <a:rPr lang="en-US" sz="1600" spc="5" dirty="0">
                <a:solidFill>
                  <a:srgbClr val="EDEDED"/>
                </a:solidFill>
                <a:latin typeface="Arial MT"/>
                <a:cs typeface="Arial MT"/>
              </a:rPr>
              <a:t>customer</a:t>
            </a:r>
            <a:r>
              <a:rPr lang="en-US" sz="1600" spc="-75" dirty="0">
                <a:solidFill>
                  <a:srgbClr val="EDEDED"/>
                </a:solidFill>
                <a:latin typeface="Arial MT"/>
                <a:cs typeface="Arial MT"/>
              </a:rPr>
              <a:t> predicting HR Attrition using </a:t>
            </a:r>
            <a:r>
              <a:rPr lang="en-US" sz="1600" b="1" spc="-75" dirty="0">
                <a:solidFill>
                  <a:schemeClr val="accent6">
                    <a:lumMod val="75000"/>
                  </a:schemeClr>
                </a:solidFill>
                <a:latin typeface="Arial MT"/>
                <a:cs typeface="Arial MT"/>
              </a:rPr>
              <a:t>simple UI interface</a:t>
            </a:r>
            <a:r>
              <a:rPr lang="en-US" sz="1600" spc="5" dirty="0">
                <a:solidFill>
                  <a:srgbClr val="EDEDED"/>
                </a:solidFill>
                <a:latin typeface="Arial MT"/>
                <a:cs typeface="Arial MT"/>
              </a:rPr>
              <a:t>, And it also helps them to </a:t>
            </a:r>
            <a:r>
              <a:rPr lang="en-US" sz="1600" b="1" spc="5" dirty="0">
                <a:solidFill>
                  <a:schemeClr val="accent6">
                    <a:lumMod val="75000"/>
                  </a:schemeClr>
                </a:solidFill>
                <a:latin typeface="Arial MT"/>
                <a:cs typeface="Arial MT"/>
              </a:rPr>
              <a:t>dynamically visualize</a:t>
            </a:r>
            <a:r>
              <a:rPr lang="en-US" sz="1600" spc="5" dirty="0">
                <a:solidFill>
                  <a:srgbClr val="EDEDED"/>
                </a:solidFill>
                <a:latin typeface="Arial MT"/>
                <a:cs typeface="Arial MT"/>
              </a:rPr>
              <a:t> with the help of amazing </a:t>
            </a:r>
            <a:r>
              <a:rPr lang="en-US" sz="1600" b="1" spc="5" dirty="0">
                <a:solidFill>
                  <a:schemeClr val="accent6">
                    <a:lumMod val="75000"/>
                  </a:schemeClr>
                </a:solidFill>
                <a:latin typeface="Arial MT"/>
                <a:cs typeface="Arial MT"/>
              </a:rPr>
              <a:t>interactive dashboards</a:t>
            </a:r>
            <a:r>
              <a:rPr lang="en-US" sz="1600" spc="5" dirty="0">
                <a:solidFill>
                  <a:srgbClr val="EDEDED"/>
                </a:solidFill>
                <a:latin typeface="Arial MT"/>
                <a:cs typeface="Arial MT"/>
              </a:rPr>
              <a:t>. Also, it will help </a:t>
            </a:r>
            <a:r>
              <a:rPr lang="en-US" sz="1600" b="1" spc="5" dirty="0">
                <a:solidFill>
                  <a:schemeClr val="accent6">
                    <a:lumMod val="75000"/>
                  </a:schemeClr>
                </a:solidFill>
                <a:latin typeface="Arial MT"/>
                <a:cs typeface="Arial MT"/>
              </a:rPr>
              <a:t>automating</a:t>
            </a:r>
            <a:r>
              <a:rPr lang="en-US" sz="1600" spc="5" dirty="0">
                <a:solidFill>
                  <a:srgbClr val="EDEDED"/>
                </a:solidFill>
                <a:latin typeface="Arial MT"/>
                <a:cs typeface="Arial MT"/>
              </a:rPr>
              <a:t> some tasks when we provide the next year data in the same format our automation tool.</a:t>
            </a:r>
            <a:endParaRPr lang="en-US" sz="1600" dirty="0">
              <a:latin typeface="Arial MT"/>
              <a:cs typeface="Arial MT"/>
            </a:endParaRPr>
          </a:p>
        </p:txBody>
      </p:sp>
      <p:sp>
        <p:nvSpPr>
          <p:cNvPr id="14" name="object 7">
            <a:extLst>
              <a:ext uri="{FF2B5EF4-FFF2-40B4-BE49-F238E27FC236}">
                <a16:creationId xmlns:a16="http://schemas.microsoft.com/office/drawing/2014/main" id="{0552C992-4952-4430-AE9E-4BE38D7A510F}"/>
              </a:ext>
            </a:extLst>
          </p:cNvPr>
          <p:cNvSpPr txBox="1">
            <a:spLocks noGrp="1"/>
          </p:cNvSpPr>
          <p:nvPr>
            <p:ph type="sldNum" sz="quarter" idx="7"/>
          </p:nvPr>
        </p:nvSpPr>
        <p:spPr>
          <a:xfrm>
            <a:off x="6032626" y="6358572"/>
            <a:ext cx="215773" cy="125034"/>
          </a:xfrm>
          <a:prstGeom prst="rect">
            <a:avLst/>
          </a:prstGeom>
        </p:spPr>
        <p:txBody>
          <a:bodyPr vert="horz" wrap="square" lIns="0" tIns="1905" rIns="0" bIns="0" rtlCol="0">
            <a:spAutoFit/>
          </a:bodyPr>
          <a:lstStyle/>
          <a:p>
            <a:pPr marL="38100">
              <a:lnSpc>
                <a:spcPct val="100000"/>
              </a:lnSpc>
              <a:spcBef>
                <a:spcPts val="15"/>
              </a:spcBef>
            </a:pPr>
            <a:fld id="{81D60167-4931-47E6-BA6A-407CBD079E47}" type="slidenum">
              <a:rPr spc="-5" dirty="0"/>
              <a:t>30</a:t>
            </a:fld>
            <a:endParaRPr spc="-5"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1433047" y="6230111"/>
            <a:ext cx="390144" cy="359663"/>
          </a:xfrm>
          <a:prstGeom prst="rect">
            <a:avLst/>
          </a:prstGeom>
        </p:spPr>
      </p:pic>
      <p:sp>
        <p:nvSpPr>
          <p:cNvPr id="5" name="object 5"/>
          <p:cNvSpPr txBox="1">
            <a:spLocks noGrp="1"/>
          </p:cNvSpPr>
          <p:nvPr>
            <p:ph type="title"/>
          </p:nvPr>
        </p:nvSpPr>
        <p:spPr>
          <a:xfrm>
            <a:off x="2787844" y="46050"/>
            <a:ext cx="8872932" cy="444352"/>
          </a:xfrm>
          <a:prstGeom prst="rect">
            <a:avLst/>
          </a:prstGeom>
        </p:spPr>
        <p:txBody>
          <a:bodyPr vert="horz" wrap="square" lIns="0" tIns="13335" rIns="0" bIns="0" rtlCol="0">
            <a:spAutoFit/>
          </a:bodyPr>
          <a:lstStyle/>
          <a:p>
            <a:pPr marL="12700">
              <a:lnSpc>
                <a:spcPct val="100000"/>
              </a:lnSpc>
              <a:spcBef>
                <a:spcPts val="105"/>
              </a:spcBef>
            </a:pPr>
            <a:r>
              <a:rPr lang="en-US" sz="2800" b="1" u="sng" spc="10" dirty="0">
                <a:latin typeface="Arial"/>
                <a:cs typeface="Arial"/>
              </a:rPr>
              <a:t>BUSINESS VALUE &amp; FUNCTIONALITIES</a:t>
            </a:r>
            <a:endParaRPr sz="2800" u="sng" dirty="0">
              <a:latin typeface="Arial"/>
              <a:cs typeface="Arial"/>
            </a:endParaRPr>
          </a:p>
        </p:txBody>
      </p:sp>
      <p:sp>
        <p:nvSpPr>
          <p:cNvPr id="7" name="object 7"/>
          <p:cNvSpPr txBox="1"/>
          <p:nvPr/>
        </p:nvSpPr>
        <p:spPr>
          <a:xfrm>
            <a:off x="762000" y="685800"/>
            <a:ext cx="9753600" cy="5272597"/>
          </a:xfrm>
          <a:prstGeom prst="rect">
            <a:avLst/>
          </a:prstGeom>
        </p:spPr>
        <p:txBody>
          <a:bodyPr vert="horz" wrap="square" lIns="0" tIns="141605" rIns="0" bIns="0" rtlCol="0">
            <a:spAutoFit/>
          </a:bodyPr>
          <a:lstStyle/>
          <a:p>
            <a:pPr marL="298450" indent="-285750">
              <a:lnSpc>
                <a:spcPct val="100000"/>
              </a:lnSpc>
              <a:spcBef>
                <a:spcPts val="1115"/>
              </a:spcBef>
              <a:buFont typeface="Wingdings" panose="05000000000000000000" pitchFamily="2" charset="2"/>
              <a:buChar char="Ø"/>
            </a:pPr>
            <a:r>
              <a:rPr lang="en-US" sz="2000" dirty="0">
                <a:solidFill>
                  <a:schemeClr val="bg1"/>
                </a:solidFill>
                <a:latin typeface="Arial MT"/>
                <a:cs typeface="Arial MT"/>
              </a:rPr>
              <a:t> This model will add on to the business and overall organization working culture as it provides a real time data visibility of an employee to the HR representatives.</a:t>
            </a:r>
          </a:p>
          <a:p>
            <a:pPr marL="298450" indent="-285750">
              <a:lnSpc>
                <a:spcPct val="100000"/>
              </a:lnSpc>
              <a:spcBef>
                <a:spcPts val="1115"/>
              </a:spcBef>
              <a:buFont typeface="Wingdings" panose="05000000000000000000" pitchFamily="2" charset="2"/>
              <a:buChar char="Ø"/>
            </a:pPr>
            <a:r>
              <a:rPr lang="en-US" sz="2000" dirty="0">
                <a:solidFill>
                  <a:schemeClr val="bg1"/>
                </a:solidFill>
                <a:latin typeface="Arial MT"/>
                <a:cs typeface="Arial MT"/>
              </a:rPr>
              <a:t> IBM Watson can become a game changer as it provides the most near absolute prediction of attrition of the employee based on the add on it provides .</a:t>
            </a:r>
          </a:p>
          <a:p>
            <a:pPr marL="298450" indent="-285750">
              <a:lnSpc>
                <a:spcPct val="100000"/>
              </a:lnSpc>
              <a:spcBef>
                <a:spcPts val="1115"/>
              </a:spcBef>
              <a:buFont typeface="Wingdings" panose="05000000000000000000" pitchFamily="2" charset="2"/>
              <a:buChar char="Ø"/>
            </a:pPr>
            <a:r>
              <a:rPr lang="en-US" sz="2000" dirty="0">
                <a:solidFill>
                  <a:schemeClr val="bg1"/>
                </a:solidFill>
                <a:latin typeface="Arial MT"/>
                <a:cs typeface="Arial MT"/>
              </a:rPr>
              <a:t> Our solution will provide a more optimistic if we get access of the external information of the employee as well.</a:t>
            </a:r>
          </a:p>
          <a:p>
            <a:pPr marL="12700">
              <a:lnSpc>
                <a:spcPct val="100000"/>
              </a:lnSpc>
              <a:spcBef>
                <a:spcPts val="1115"/>
              </a:spcBef>
            </a:pPr>
            <a:endParaRPr lang="en-US" sz="2000" dirty="0">
              <a:solidFill>
                <a:schemeClr val="bg1"/>
              </a:solidFill>
              <a:latin typeface="Arial MT"/>
              <a:cs typeface="Arial MT"/>
            </a:endParaRPr>
          </a:p>
          <a:p>
            <a:pPr marL="12700">
              <a:lnSpc>
                <a:spcPct val="100000"/>
              </a:lnSpc>
              <a:spcBef>
                <a:spcPts val="1115"/>
              </a:spcBef>
            </a:pPr>
            <a:r>
              <a:rPr lang="en-US" sz="2000" b="1" u="sng" dirty="0">
                <a:solidFill>
                  <a:schemeClr val="bg1"/>
                </a:solidFill>
                <a:latin typeface="Arial MT"/>
                <a:cs typeface="Arial MT"/>
              </a:rPr>
              <a:t>Functionalities</a:t>
            </a:r>
            <a:br>
              <a:rPr lang="en-US" sz="2000" dirty="0">
                <a:solidFill>
                  <a:schemeClr val="bg1"/>
                </a:solidFill>
                <a:latin typeface="Arial MT"/>
                <a:cs typeface="Arial MT"/>
              </a:rPr>
            </a:br>
            <a:endParaRPr lang="en-US" sz="2000" dirty="0">
              <a:solidFill>
                <a:schemeClr val="bg1"/>
              </a:solidFill>
              <a:latin typeface="Arial MT"/>
              <a:cs typeface="Arial MT"/>
            </a:endParaRPr>
          </a:p>
          <a:p>
            <a:pPr marL="469900" indent="-457200">
              <a:lnSpc>
                <a:spcPct val="100000"/>
              </a:lnSpc>
              <a:spcBef>
                <a:spcPts val="1115"/>
              </a:spcBef>
              <a:buFont typeface="+mj-lt"/>
              <a:buAutoNum type="arabicPeriod"/>
            </a:pPr>
            <a:r>
              <a:rPr lang="en-US" sz="2000" dirty="0">
                <a:solidFill>
                  <a:schemeClr val="bg1"/>
                </a:solidFill>
                <a:latin typeface="Arial MT"/>
                <a:cs typeface="Arial MT"/>
              </a:rPr>
              <a:t>To predict the attrition for the future months.</a:t>
            </a:r>
          </a:p>
          <a:p>
            <a:pPr marL="469900" indent="-457200">
              <a:lnSpc>
                <a:spcPct val="100000"/>
              </a:lnSpc>
              <a:spcBef>
                <a:spcPts val="1115"/>
              </a:spcBef>
              <a:buFont typeface="+mj-lt"/>
              <a:buAutoNum type="arabicPeriod"/>
            </a:pPr>
            <a:r>
              <a:rPr lang="en-US" sz="2000" dirty="0">
                <a:solidFill>
                  <a:schemeClr val="bg1"/>
                </a:solidFill>
                <a:latin typeface="Arial MT"/>
                <a:cs typeface="Arial MT"/>
              </a:rPr>
              <a:t>Reduce the costly departures</a:t>
            </a:r>
          </a:p>
          <a:p>
            <a:pPr marL="469900" indent="-457200">
              <a:lnSpc>
                <a:spcPct val="100000"/>
              </a:lnSpc>
              <a:spcBef>
                <a:spcPts val="1115"/>
              </a:spcBef>
              <a:buFont typeface="+mj-lt"/>
              <a:buAutoNum type="arabicPeriod"/>
            </a:pPr>
            <a:r>
              <a:rPr lang="en-US" sz="2000" dirty="0">
                <a:solidFill>
                  <a:schemeClr val="bg1"/>
                </a:solidFill>
                <a:latin typeface="Arial MT"/>
                <a:cs typeface="Arial MT"/>
              </a:rPr>
              <a:t>Attrition percentage in respective months.</a:t>
            </a:r>
          </a:p>
          <a:p>
            <a:pPr marL="469900" indent="-457200">
              <a:lnSpc>
                <a:spcPct val="100000"/>
              </a:lnSpc>
              <a:spcBef>
                <a:spcPts val="1115"/>
              </a:spcBef>
              <a:buFont typeface="+mj-lt"/>
              <a:buAutoNum type="arabicPeriod"/>
            </a:pPr>
            <a:r>
              <a:rPr lang="en-US" sz="2000" dirty="0">
                <a:solidFill>
                  <a:schemeClr val="bg1"/>
                </a:solidFill>
                <a:latin typeface="Arial MT"/>
                <a:cs typeface="Arial MT"/>
              </a:rPr>
              <a:t>Helps to control the attrition rates.</a:t>
            </a:r>
          </a:p>
        </p:txBody>
      </p:sp>
      <p:sp>
        <p:nvSpPr>
          <p:cNvPr id="33" name="object 33"/>
          <p:cNvSpPr txBox="1">
            <a:spLocks noGrp="1"/>
          </p:cNvSpPr>
          <p:nvPr>
            <p:ph type="sldNum" sz="quarter" idx="7"/>
          </p:nvPr>
        </p:nvSpPr>
        <p:spPr>
          <a:xfrm>
            <a:off x="6032626" y="6345203"/>
            <a:ext cx="215773" cy="125034"/>
          </a:xfrm>
          <a:prstGeom prst="rect">
            <a:avLst/>
          </a:prstGeom>
        </p:spPr>
        <p:txBody>
          <a:bodyPr vert="horz" wrap="square" lIns="0" tIns="1905" rIns="0" bIns="0" rtlCol="0">
            <a:spAutoFit/>
          </a:bodyPr>
          <a:lstStyle/>
          <a:p>
            <a:pPr marL="38100">
              <a:lnSpc>
                <a:spcPct val="100000"/>
              </a:lnSpc>
              <a:spcBef>
                <a:spcPts val="15"/>
              </a:spcBef>
            </a:pPr>
            <a:fld id="{81D60167-4931-47E6-BA6A-407CBD079E47}" type="slidenum">
              <a:rPr spc="-5" dirty="0"/>
              <a:t>31</a:t>
            </a:fld>
            <a:endParaRPr spc="-5" dirty="0"/>
          </a:p>
        </p:txBody>
      </p:sp>
      <p:sp>
        <p:nvSpPr>
          <p:cNvPr id="8" name="object 32">
            <a:extLst>
              <a:ext uri="{FF2B5EF4-FFF2-40B4-BE49-F238E27FC236}">
                <a16:creationId xmlns:a16="http://schemas.microsoft.com/office/drawing/2014/main" id="{95C093C0-C2D1-445B-8CBD-AD194BF4BF30}"/>
              </a:ext>
            </a:extLst>
          </p:cNvPr>
          <p:cNvSpPr txBox="1"/>
          <p:nvPr/>
        </p:nvSpPr>
        <p:spPr>
          <a:xfrm>
            <a:off x="347268" y="6345202"/>
            <a:ext cx="1811655" cy="125034"/>
          </a:xfrm>
          <a:prstGeom prst="rect">
            <a:avLst/>
          </a:prstGeom>
        </p:spPr>
        <p:txBody>
          <a:bodyPr vert="horz" wrap="square" lIns="0" tIns="1905" rIns="0" bIns="0" rtlCol="0">
            <a:spAutoFit/>
          </a:bodyPr>
          <a:lstStyle/>
          <a:p>
            <a:pPr marL="12700">
              <a:lnSpc>
                <a:spcPct val="100000"/>
              </a:lnSpc>
              <a:spcBef>
                <a:spcPts val="15"/>
              </a:spcBef>
            </a:pPr>
            <a:r>
              <a:rPr sz="800" spc="-10" dirty="0">
                <a:solidFill>
                  <a:srgbClr val="79787E"/>
                </a:solidFill>
                <a:latin typeface="Arial MT"/>
                <a:cs typeface="Arial MT"/>
              </a:rPr>
              <a:t>Confidential</a:t>
            </a:r>
            <a:r>
              <a:rPr sz="800" spc="95" dirty="0">
                <a:solidFill>
                  <a:srgbClr val="79787E"/>
                </a:solidFill>
                <a:latin typeface="Arial MT"/>
                <a:cs typeface="Arial MT"/>
              </a:rPr>
              <a:t> </a:t>
            </a:r>
            <a:r>
              <a:rPr sz="800" spc="-10" dirty="0">
                <a:solidFill>
                  <a:srgbClr val="79787E"/>
                </a:solidFill>
                <a:latin typeface="Arial MT"/>
                <a:cs typeface="Arial MT"/>
              </a:rPr>
              <a:t>©</a:t>
            </a:r>
            <a:r>
              <a:rPr sz="800" dirty="0">
                <a:solidFill>
                  <a:srgbClr val="79787E"/>
                </a:solidFill>
                <a:latin typeface="Arial MT"/>
                <a:cs typeface="Arial MT"/>
              </a:rPr>
              <a:t> </a:t>
            </a:r>
            <a:r>
              <a:rPr sz="800" spc="-15" dirty="0">
                <a:solidFill>
                  <a:srgbClr val="79787E"/>
                </a:solidFill>
                <a:latin typeface="Arial MT"/>
                <a:cs typeface="Arial MT"/>
              </a:rPr>
              <a:t>202</a:t>
            </a:r>
            <a:r>
              <a:rPr lang="en-US" sz="800" spc="-15" dirty="0">
                <a:solidFill>
                  <a:srgbClr val="79787E"/>
                </a:solidFill>
                <a:latin typeface="Arial MT"/>
                <a:cs typeface="Arial MT"/>
              </a:rPr>
              <a:t>2</a:t>
            </a:r>
            <a:r>
              <a:rPr sz="800" spc="80" dirty="0">
                <a:solidFill>
                  <a:srgbClr val="79787E"/>
                </a:solidFill>
                <a:latin typeface="Arial MT"/>
                <a:cs typeface="Arial MT"/>
              </a:rPr>
              <a:t> </a:t>
            </a:r>
            <a:r>
              <a:rPr sz="800" spc="-15" dirty="0">
                <a:solidFill>
                  <a:srgbClr val="79787E"/>
                </a:solidFill>
                <a:latin typeface="Arial MT"/>
                <a:cs typeface="Arial MT"/>
              </a:rPr>
              <a:t>Persistent</a:t>
            </a:r>
            <a:r>
              <a:rPr sz="800" spc="100" dirty="0">
                <a:solidFill>
                  <a:srgbClr val="79787E"/>
                </a:solidFill>
                <a:latin typeface="Arial MT"/>
                <a:cs typeface="Arial MT"/>
              </a:rPr>
              <a:t> </a:t>
            </a:r>
            <a:r>
              <a:rPr sz="800" spc="-20" dirty="0">
                <a:solidFill>
                  <a:srgbClr val="79787E"/>
                </a:solidFill>
                <a:latin typeface="Arial MT"/>
                <a:cs typeface="Arial MT"/>
              </a:rPr>
              <a:t>Systems</a:t>
            </a:r>
            <a:endParaRPr sz="800" dirty="0">
              <a:latin typeface="Arial MT"/>
              <a:cs typeface="Arial MT"/>
            </a:endParaRPr>
          </a:p>
        </p:txBody>
      </p:sp>
    </p:spTree>
    <p:extLst>
      <p:ext uri="{BB962C8B-B14F-4D97-AF65-F5344CB8AC3E}">
        <p14:creationId xmlns:p14="http://schemas.microsoft.com/office/powerpoint/2010/main" val="231720616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47268" y="6335674"/>
            <a:ext cx="1811655" cy="146685"/>
          </a:xfrm>
          <a:prstGeom prst="rect">
            <a:avLst/>
          </a:prstGeom>
        </p:spPr>
        <p:txBody>
          <a:bodyPr vert="horz" wrap="square" lIns="0" tIns="11430" rIns="0" bIns="0" rtlCol="0">
            <a:spAutoFit/>
          </a:bodyPr>
          <a:lstStyle/>
          <a:p>
            <a:pPr marL="12700">
              <a:lnSpc>
                <a:spcPct val="100000"/>
              </a:lnSpc>
              <a:spcBef>
                <a:spcPts val="90"/>
              </a:spcBef>
            </a:pPr>
            <a:r>
              <a:rPr sz="800" spc="-10" dirty="0">
                <a:solidFill>
                  <a:srgbClr val="79787E"/>
                </a:solidFill>
                <a:latin typeface="Arial MT"/>
                <a:cs typeface="Arial MT"/>
              </a:rPr>
              <a:t>Confidential</a:t>
            </a:r>
            <a:r>
              <a:rPr sz="800" spc="95" dirty="0">
                <a:solidFill>
                  <a:srgbClr val="79787E"/>
                </a:solidFill>
                <a:latin typeface="Arial MT"/>
                <a:cs typeface="Arial MT"/>
              </a:rPr>
              <a:t> </a:t>
            </a:r>
            <a:r>
              <a:rPr sz="800" spc="-10" dirty="0">
                <a:solidFill>
                  <a:srgbClr val="79787E"/>
                </a:solidFill>
                <a:latin typeface="Arial MT"/>
                <a:cs typeface="Arial MT"/>
              </a:rPr>
              <a:t>©</a:t>
            </a:r>
            <a:r>
              <a:rPr sz="800" dirty="0">
                <a:solidFill>
                  <a:srgbClr val="79787E"/>
                </a:solidFill>
                <a:latin typeface="Arial MT"/>
                <a:cs typeface="Arial MT"/>
              </a:rPr>
              <a:t> </a:t>
            </a:r>
            <a:r>
              <a:rPr sz="800" spc="-15" dirty="0">
                <a:solidFill>
                  <a:srgbClr val="79787E"/>
                </a:solidFill>
                <a:latin typeface="Arial MT"/>
                <a:cs typeface="Arial MT"/>
              </a:rPr>
              <a:t>2020</a:t>
            </a:r>
            <a:r>
              <a:rPr sz="800" spc="80" dirty="0">
                <a:solidFill>
                  <a:srgbClr val="79787E"/>
                </a:solidFill>
                <a:latin typeface="Arial MT"/>
                <a:cs typeface="Arial MT"/>
              </a:rPr>
              <a:t> </a:t>
            </a:r>
            <a:r>
              <a:rPr sz="800" spc="-15" dirty="0">
                <a:solidFill>
                  <a:srgbClr val="79787E"/>
                </a:solidFill>
                <a:latin typeface="Arial MT"/>
                <a:cs typeface="Arial MT"/>
              </a:rPr>
              <a:t>Persistent</a:t>
            </a:r>
            <a:r>
              <a:rPr sz="800" spc="100" dirty="0">
                <a:solidFill>
                  <a:srgbClr val="79787E"/>
                </a:solidFill>
                <a:latin typeface="Arial MT"/>
                <a:cs typeface="Arial MT"/>
              </a:rPr>
              <a:t> </a:t>
            </a:r>
            <a:r>
              <a:rPr sz="800" spc="-20" dirty="0">
                <a:solidFill>
                  <a:srgbClr val="79787E"/>
                </a:solidFill>
                <a:latin typeface="Arial MT"/>
                <a:cs typeface="Arial MT"/>
              </a:rPr>
              <a:t>Systems</a:t>
            </a:r>
            <a:endParaRPr sz="800">
              <a:latin typeface="Arial MT"/>
              <a:cs typeface="Arial MT"/>
            </a:endParaRPr>
          </a:p>
        </p:txBody>
      </p:sp>
      <p:grpSp>
        <p:nvGrpSpPr>
          <p:cNvPr id="3" name="object 3"/>
          <p:cNvGrpSpPr/>
          <p:nvPr/>
        </p:nvGrpSpPr>
        <p:grpSpPr>
          <a:xfrm>
            <a:off x="0" y="0"/>
            <a:ext cx="12192000" cy="6858000"/>
            <a:chOff x="0" y="0"/>
            <a:chExt cx="12192000" cy="6858000"/>
          </a:xfrm>
        </p:grpSpPr>
        <p:pic>
          <p:nvPicPr>
            <p:cNvPr id="4" name="object 4"/>
            <p:cNvPicPr/>
            <p:nvPr/>
          </p:nvPicPr>
          <p:blipFill>
            <a:blip r:embed="rId2" cstate="print"/>
            <a:stretch>
              <a:fillRect/>
            </a:stretch>
          </p:blipFill>
          <p:spPr>
            <a:xfrm>
              <a:off x="11433047" y="6230111"/>
              <a:ext cx="390144" cy="359663"/>
            </a:xfrm>
            <a:prstGeom prst="rect">
              <a:avLst/>
            </a:prstGeom>
          </p:spPr>
        </p:pic>
        <p:sp>
          <p:nvSpPr>
            <p:cNvPr id="5" name="object 5"/>
            <p:cNvSpPr/>
            <p:nvPr/>
          </p:nvSpPr>
          <p:spPr>
            <a:xfrm>
              <a:off x="364236" y="925067"/>
              <a:ext cx="11463655" cy="2694940"/>
            </a:xfrm>
            <a:custGeom>
              <a:avLst/>
              <a:gdLst/>
              <a:ahLst/>
              <a:cxnLst/>
              <a:rect l="l" t="t" r="r" b="b"/>
              <a:pathLst>
                <a:path w="11463655" h="2694940">
                  <a:moveTo>
                    <a:pt x="5913120" y="0"/>
                  </a:moveTo>
                  <a:lnTo>
                    <a:pt x="11463528" y="0"/>
                  </a:lnTo>
                </a:path>
                <a:path w="11463655" h="2694940">
                  <a:moveTo>
                    <a:pt x="5913120" y="2694432"/>
                  </a:moveTo>
                  <a:lnTo>
                    <a:pt x="11463528" y="2694432"/>
                  </a:lnTo>
                </a:path>
                <a:path w="11463655" h="2694940">
                  <a:moveTo>
                    <a:pt x="0" y="0"/>
                  </a:moveTo>
                  <a:lnTo>
                    <a:pt x="5550408" y="0"/>
                  </a:lnTo>
                </a:path>
                <a:path w="11463655" h="2694940">
                  <a:moveTo>
                    <a:pt x="0" y="2694432"/>
                  </a:moveTo>
                  <a:lnTo>
                    <a:pt x="5550408" y="2694432"/>
                  </a:lnTo>
                </a:path>
              </a:pathLst>
            </a:custGeom>
            <a:ln w="3175">
              <a:solidFill>
                <a:srgbClr val="4D4D4D"/>
              </a:solidFill>
            </a:ln>
          </p:spPr>
          <p:txBody>
            <a:bodyPr wrap="square" lIns="0" tIns="0" rIns="0" bIns="0" rtlCol="0"/>
            <a:lstStyle/>
            <a:p>
              <a:endParaRPr/>
            </a:p>
          </p:txBody>
        </p:sp>
        <p:pic>
          <p:nvPicPr>
            <p:cNvPr id="6" name="object 6"/>
            <p:cNvPicPr/>
            <p:nvPr/>
          </p:nvPicPr>
          <p:blipFill>
            <a:blip r:embed="rId3" cstate="print"/>
            <a:stretch>
              <a:fillRect/>
            </a:stretch>
          </p:blipFill>
          <p:spPr>
            <a:xfrm>
              <a:off x="0" y="0"/>
              <a:ext cx="12192000" cy="6857739"/>
            </a:xfrm>
            <a:prstGeom prst="rect">
              <a:avLst/>
            </a:prstGeom>
          </p:spPr>
        </p:pic>
      </p:grpSp>
      <p:sp>
        <p:nvSpPr>
          <p:cNvPr id="7" name="object 7"/>
          <p:cNvSpPr txBox="1"/>
          <p:nvPr/>
        </p:nvSpPr>
        <p:spPr>
          <a:xfrm>
            <a:off x="5029200" y="147151"/>
            <a:ext cx="5111750" cy="444352"/>
          </a:xfrm>
          <a:prstGeom prst="rect">
            <a:avLst/>
          </a:prstGeom>
        </p:spPr>
        <p:txBody>
          <a:bodyPr vert="horz" wrap="square" lIns="0" tIns="13335" rIns="0" bIns="0" rtlCol="0">
            <a:spAutoFit/>
          </a:bodyPr>
          <a:lstStyle/>
          <a:p>
            <a:pPr marL="12700">
              <a:lnSpc>
                <a:spcPct val="100000"/>
              </a:lnSpc>
              <a:spcBef>
                <a:spcPts val="105"/>
              </a:spcBef>
            </a:pPr>
            <a:endParaRPr sz="2800" u="sng" dirty="0">
              <a:latin typeface="Arial"/>
              <a:cs typeface="Arial"/>
            </a:endParaRPr>
          </a:p>
        </p:txBody>
      </p:sp>
      <p:sp>
        <p:nvSpPr>
          <p:cNvPr id="14" name="object 7">
            <a:extLst>
              <a:ext uri="{FF2B5EF4-FFF2-40B4-BE49-F238E27FC236}">
                <a16:creationId xmlns:a16="http://schemas.microsoft.com/office/drawing/2014/main" id="{0552C992-4952-4430-AE9E-4BE38D7A510F}"/>
              </a:ext>
            </a:extLst>
          </p:cNvPr>
          <p:cNvSpPr txBox="1">
            <a:spLocks noGrp="1"/>
          </p:cNvSpPr>
          <p:nvPr>
            <p:ph type="sldNum" sz="quarter" idx="7"/>
          </p:nvPr>
        </p:nvSpPr>
        <p:spPr>
          <a:xfrm>
            <a:off x="6032626" y="6358572"/>
            <a:ext cx="215773" cy="125034"/>
          </a:xfrm>
          <a:prstGeom prst="rect">
            <a:avLst/>
          </a:prstGeom>
        </p:spPr>
        <p:txBody>
          <a:bodyPr vert="horz" wrap="square" lIns="0" tIns="1905" rIns="0" bIns="0" rtlCol="0">
            <a:spAutoFit/>
          </a:bodyPr>
          <a:lstStyle/>
          <a:p>
            <a:pPr marL="38100">
              <a:lnSpc>
                <a:spcPct val="100000"/>
              </a:lnSpc>
              <a:spcBef>
                <a:spcPts val="15"/>
              </a:spcBef>
            </a:pPr>
            <a:fld id="{81D60167-4931-47E6-BA6A-407CBD079E47}" type="slidenum">
              <a:rPr spc="-5" dirty="0"/>
              <a:t>32</a:t>
            </a:fld>
            <a:endParaRPr spc="-5" dirty="0"/>
          </a:p>
        </p:txBody>
      </p:sp>
      <p:sp>
        <p:nvSpPr>
          <p:cNvPr id="15" name="Title 14">
            <a:extLst>
              <a:ext uri="{FF2B5EF4-FFF2-40B4-BE49-F238E27FC236}">
                <a16:creationId xmlns:a16="http://schemas.microsoft.com/office/drawing/2014/main" id="{DB679D87-28C2-4A2C-A886-5D2C3DE4DC56}"/>
              </a:ext>
            </a:extLst>
          </p:cNvPr>
          <p:cNvSpPr>
            <a:spLocks noGrp="1"/>
          </p:cNvSpPr>
          <p:nvPr>
            <p:ph type="title"/>
          </p:nvPr>
        </p:nvSpPr>
        <p:spPr>
          <a:xfrm>
            <a:off x="4724400" y="81989"/>
            <a:ext cx="9012681" cy="574675"/>
          </a:xfrm>
        </p:spPr>
        <p:txBody>
          <a:bodyPr/>
          <a:lstStyle/>
          <a:p>
            <a:pPr marL="12700">
              <a:lnSpc>
                <a:spcPct val="100000"/>
              </a:lnSpc>
              <a:spcBef>
                <a:spcPts val="105"/>
              </a:spcBef>
            </a:pPr>
            <a:r>
              <a:rPr lang="en-US" sz="3600" b="1" u="sng" spc="-5" dirty="0">
                <a:solidFill>
                  <a:srgbClr val="EDEDED"/>
                </a:solidFill>
                <a:latin typeface="Arial"/>
                <a:cs typeface="Arial"/>
              </a:rPr>
              <a:t>RESEARCH</a:t>
            </a:r>
            <a:endParaRPr lang="en-US" sz="3600" u="sng" dirty="0">
              <a:latin typeface="Arial"/>
              <a:cs typeface="Arial"/>
            </a:endParaRPr>
          </a:p>
        </p:txBody>
      </p:sp>
      <p:sp>
        <p:nvSpPr>
          <p:cNvPr id="17" name="TextBox 16">
            <a:extLst>
              <a:ext uri="{FF2B5EF4-FFF2-40B4-BE49-F238E27FC236}">
                <a16:creationId xmlns:a16="http://schemas.microsoft.com/office/drawing/2014/main" id="{CE162A3C-682D-4B2B-B0B2-52DCE7360F35}"/>
              </a:ext>
            </a:extLst>
          </p:cNvPr>
          <p:cNvSpPr txBox="1"/>
          <p:nvPr/>
        </p:nvSpPr>
        <p:spPr>
          <a:xfrm>
            <a:off x="1600199" y="1477666"/>
            <a:ext cx="9296400" cy="2677656"/>
          </a:xfrm>
          <a:prstGeom prst="rect">
            <a:avLst/>
          </a:prstGeom>
          <a:noFill/>
        </p:spPr>
        <p:txBody>
          <a:bodyPr wrap="square">
            <a:spAutoFit/>
          </a:bodyPr>
          <a:lstStyle/>
          <a:p>
            <a:pPr marL="285750" indent="-285750">
              <a:buFont typeface="Wingdings" panose="05000000000000000000" pitchFamily="2" charset="2"/>
              <a:buChar char="Ø"/>
            </a:pPr>
            <a:r>
              <a:rPr lang="en-IN" sz="2400" dirty="0">
                <a:solidFill>
                  <a:srgbClr val="FC5F07"/>
                </a:solidFill>
                <a:hlinkClick r:id="rId4">
                  <a:extLst>
                    <a:ext uri="{A12FA001-AC4F-418D-AE19-62706E023703}">
                      <ahyp:hlinkClr xmlns:ahyp="http://schemas.microsoft.com/office/drawing/2018/hyperlinkcolor" val="tx"/>
                    </a:ext>
                  </a:extLst>
                </a:hlinkClick>
              </a:rPr>
              <a:t>https://www.persistent.com/media/press-releases/q3-fy22-results</a:t>
            </a:r>
            <a:r>
              <a:rPr lang="en-IN" sz="2400" dirty="0">
                <a:solidFill>
                  <a:schemeClr val="accent6">
                    <a:lumMod val="75000"/>
                  </a:schemeClr>
                </a:solidFill>
                <a:hlinkClick r:id="rId4">
                  <a:extLst>
                    <a:ext uri="{A12FA001-AC4F-418D-AE19-62706E023703}">
                      <ahyp:hlinkClr xmlns:ahyp="http://schemas.microsoft.com/office/drawing/2018/hyperlinkcolor" val="tx"/>
                    </a:ext>
                  </a:extLst>
                </a:hlinkClick>
              </a:rPr>
              <a:t>/</a:t>
            </a:r>
            <a:r>
              <a:rPr lang="en-IN" sz="2400" dirty="0">
                <a:solidFill>
                  <a:schemeClr val="accent6">
                    <a:lumMod val="75000"/>
                  </a:schemeClr>
                </a:solidFill>
              </a:rPr>
              <a:t> </a:t>
            </a:r>
          </a:p>
          <a:p>
            <a:pPr marL="285750" indent="-285750">
              <a:buFont typeface="Wingdings" panose="05000000000000000000" pitchFamily="2" charset="2"/>
              <a:buChar char="Ø"/>
            </a:pPr>
            <a:endParaRPr lang="en-IN" sz="2400" dirty="0">
              <a:solidFill>
                <a:schemeClr val="accent6">
                  <a:lumMod val="75000"/>
                </a:schemeClr>
              </a:solidFill>
            </a:endParaRPr>
          </a:p>
          <a:p>
            <a:pPr marL="285750" indent="-285750">
              <a:buFont typeface="Wingdings" panose="05000000000000000000" pitchFamily="2" charset="2"/>
              <a:buChar char="Ø"/>
            </a:pPr>
            <a:r>
              <a:rPr lang="en-IN" sz="2400" dirty="0">
                <a:solidFill>
                  <a:schemeClr val="accent6">
                    <a:lumMod val="75000"/>
                  </a:schemeClr>
                </a:solidFill>
                <a:hlinkClick r:id="rId5">
                  <a:extLst>
                    <a:ext uri="{A12FA001-AC4F-418D-AE19-62706E023703}">
                      <ahyp:hlinkClr xmlns:ahyp="http://schemas.microsoft.com/office/drawing/2018/hyperlinkcolor" val="tx"/>
                    </a:ext>
                  </a:extLst>
                </a:hlinkClick>
              </a:rPr>
              <a:t>http://www.ijaema.com/gallery/23-december-2932.pdf</a:t>
            </a:r>
            <a:endParaRPr lang="en-IN" sz="2400" dirty="0">
              <a:solidFill>
                <a:schemeClr val="accent6">
                  <a:lumMod val="75000"/>
                </a:schemeClr>
              </a:solidFill>
            </a:endParaRPr>
          </a:p>
          <a:p>
            <a:pPr marL="285750" indent="-285750">
              <a:buFont typeface="Wingdings" panose="05000000000000000000" pitchFamily="2" charset="2"/>
              <a:buChar char="Ø"/>
            </a:pPr>
            <a:endParaRPr lang="en-IN" sz="2400" dirty="0">
              <a:solidFill>
                <a:schemeClr val="accent6">
                  <a:lumMod val="75000"/>
                </a:schemeClr>
              </a:solidFill>
            </a:endParaRPr>
          </a:p>
          <a:p>
            <a:pPr marL="285750" indent="-285750">
              <a:buFont typeface="Wingdings" panose="05000000000000000000" pitchFamily="2" charset="2"/>
              <a:buChar char="Ø"/>
            </a:pPr>
            <a:r>
              <a:rPr lang="en-IN" sz="2400" dirty="0">
                <a:solidFill>
                  <a:schemeClr val="accent6">
                    <a:lumMod val="75000"/>
                  </a:schemeClr>
                </a:solidFill>
                <a:hlinkClick r:id="rId6">
                  <a:extLst>
                    <a:ext uri="{A12FA001-AC4F-418D-AE19-62706E023703}">
                      <ahyp:hlinkClr xmlns:ahyp="http://schemas.microsoft.com/office/drawing/2018/hyperlinkcolor" val="tx"/>
                    </a:ext>
                  </a:extLst>
                </a:hlinkClick>
              </a:rPr>
              <a:t>https://www.aihr.com/blog/what-is-hr-analytics</a:t>
            </a:r>
            <a:endParaRPr lang="en-IN" sz="2400" dirty="0">
              <a:solidFill>
                <a:schemeClr val="accent6">
                  <a:lumMod val="75000"/>
                </a:schemeClr>
              </a:solidFill>
            </a:endParaRPr>
          </a:p>
          <a:p>
            <a:pPr marL="285750" indent="-285750">
              <a:buFont typeface="Wingdings" panose="05000000000000000000" pitchFamily="2" charset="2"/>
              <a:buChar char="Ø"/>
            </a:pPr>
            <a:endParaRPr lang="en-IN" sz="2400" dirty="0">
              <a:solidFill>
                <a:schemeClr val="accent6">
                  <a:lumMod val="75000"/>
                </a:schemeClr>
              </a:solidFill>
            </a:endParaRPr>
          </a:p>
          <a:p>
            <a:pPr marL="285750" indent="-285750">
              <a:buFont typeface="Wingdings" panose="05000000000000000000" pitchFamily="2" charset="2"/>
              <a:buChar char="Ø"/>
            </a:pPr>
            <a:endParaRPr lang="en-IN" sz="2400" dirty="0">
              <a:solidFill>
                <a:schemeClr val="accent6">
                  <a:lumMod val="75000"/>
                </a:schemeClr>
              </a:solidFill>
            </a:endParaRPr>
          </a:p>
        </p:txBody>
      </p:sp>
    </p:spTree>
    <p:extLst>
      <p:ext uri="{BB962C8B-B14F-4D97-AF65-F5344CB8AC3E}">
        <p14:creationId xmlns:p14="http://schemas.microsoft.com/office/powerpoint/2010/main" val="317637483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47268" y="6335674"/>
            <a:ext cx="1811655" cy="146685"/>
          </a:xfrm>
          <a:prstGeom prst="rect">
            <a:avLst/>
          </a:prstGeom>
        </p:spPr>
        <p:txBody>
          <a:bodyPr vert="horz" wrap="square" lIns="0" tIns="11430" rIns="0" bIns="0" rtlCol="0">
            <a:spAutoFit/>
          </a:bodyPr>
          <a:lstStyle/>
          <a:p>
            <a:pPr marL="12700">
              <a:lnSpc>
                <a:spcPct val="100000"/>
              </a:lnSpc>
              <a:spcBef>
                <a:spcPts val="90"/>
              </a:spcBef>
            </a:pPr>
            <a:r>
              <a:rPr sz="800" spc="-10" dirty="0">
                <a:solidFill>
                  <a:srgbClr val="79787E"/>
                </a:solidFill>
                <a:latin typeface="Arial MT"/>
                <a:cs typeface="Arial MT"/>
              </a:rPr>
              <a:t>Confidential</a:t>
            </a:r>
            <a:r>
              <a:rPr sz="800" spc="95" dirty="0">
                <a:solidFill>
                  <a:srgbClr val="79787E"/>
                </a:solidFill>
                <a:latin typeface="Arial MT"/>
                <a:cs typeface="Arial MT"/>
              </a:rPr>
              <a:t> </a:t>
            </a:r>
            <a:r>
              <a:rPr sz="800" spc="-10" dirty="0">
                <a:solidFill>
                  <a:srgbClr val="79787E"/>
                </a:solidFill>
                <a:latin typeface="Arial MT"/>
                <a:cs typeface="Arial MT"/>
              </a:rPr>
              <a:t>©</a:t>
            </a:r>
            <a:r>
              <a:rPr sz="800" dirty="0">
                <a:solidFill>
                  <a:srgbClr val="79787E"/>
                </a:solidFill>
                <a:latin typeface="Arial MT"/>
                <a:cs typeface="Arial MT"/>
              </a:rPr>
              <a:t> </a:t>
            </a:r>
            <a:r>
              <a:rPr sz="800" spc="-15" dirty="0">
                <a:solidFill>
                  <a:srgbClr val="79787E"/>
                </a:solidFill>
                <a:latin typeface="Arial MT"/>
                <a:cs typeface="Arial MT"/>
              </a:rPr>
              <a:t>2020</a:t>
            </a:r>
            <a:r>
              <a:rPr sz="800" spc="80" dirty="0">
                <a:solidFill>
                  <a:srgbClr val="79787E"/>
                </a:solidFill>
                <a:latin typeface="Arial MT"/>
                <a:cs typeface="Arial MT"/>
              </a:rPr>
              <a:t> </a:t>
            </a:r>
            <a:r>
              <a:rPr sz="800" spc="-15" dirty="0">
                <a:solidFill>
                  <a:srgbClr val="79787E"/>
                </a:solidFill>
                <a:latin typeface="Arial MT"/>
                <a:cs typeface="Arial MT"/>
              </a:rPr>
              <a:t>Persistent</a:t>
            </a:r>
            <a:r>
              <a:rPr sz="800" spc="100" dirty="0">
                <a:solidFill>
                  <a:srgbClr val="79787E"/>
                </a:solidFill>
                <a:latin typeface="Arial MT"/>
                <a:cs typeface="Arial MT"/>
              </a:rPr>
              <a:t> </a:t>
            </a:r>
            <a:r>
              <a:rPr sz="800" spc="-20" dirty="0">
                <a:solidFill>
                  <a:srgbClr val="79787E"/>
                </a:solidFill>
                <a:latin typeface="Arial MT"/>
                <a:cs typeface="Arial MT"/>
              </a:rPr>
              <a:t>Systems</a:t>
            </a:r>
            <a:endParaRPr sz="800">
              <a:latin typeface="Arial MT"/>
              <a:cs typeface="Arial MT"/>
            </a:endParaRPr>
          </a:p>
        </p:txBody>
      </p:sp>
      <p:grpSp>
        <p:nvGrpSpPr>
          <p:cNvPr id="3" name="object 3"/>
          <p:cNvGrpSpPr/>
          <p:nvPr/>
        </p:nvGrpSpPr>
        <p:grpSpPr>
          <a:xfrm>
            <a:off x="0" y="0"/>
            <a:ext cx="12192000" cy="6858000"/>
            <a:chOff x="0" y="0"/>
            <a:chExt cx="12192000" cy="6858000"/>
          </a:xfrm>
        </p:grpSpPr>
        <p:pic>
          <p:nvPicPr>
            <p:cNvPr id="4" name="object 4"/>
            <p:cNvPicPr/>
            <p:nvPr/>
          </p:nvPicPr>
          <p:blipFill>
            <a:blip r:embed="rId2" cstate="print"/>
            <a:stretch>
              <a:fillRect/>
            </a:stretch>
          </p:blipFill>
          <p:spPr>
            <a:xfrm>
              <a:off x="11433047" y="6230111"/>
              <a:ext cx="390144" cy="359663"/>
            </a:xfrm>
            <a:prstGeom prst="rect">
              <a:avLst/>
            </a:prstGeom>
          </p:spPr>
        </p:pic>
        <p:sp>
          <p:nvSpPr>
            <p:cNvPr id="5" name="object 5"/>
            <p:cNvSpPr/>
            <p:nvPr/>
          </p:nvSpPr>
          <p:spPr>
            <a:xfrm>
              <a:off x="364236" y="925067"/>
              <a:ext cx="11463655" cy="2694940"/>
            </a:xfrm>
            <a:custGeom>
              <a:avLst/>
              <a:gdLst/>
              <a:ahLst/>
              <a:cxnLst/>
              <a:rect l="l" t="t" r="r" b="b"/>
              <a:pathLst>
                <a:path w="11463655" h="2694940">
                  <a:moveTo>
                    <a:pt x="5913120" y="0"/>
                  </a:moveTo>
                  <a:lnTo>
                    <a:pt x="11463528" y="0"/>
                  </a:lnTo>
                </a:path>
                <a:path w="11463655" h="2694940">
                  <a:moveTo>
                    <a:pt x="5913120" y="2694432"/>
                  </a:moveTo>
                  <a:lnTo>
                    <a:pt x="11463528" y="2694432"/>
                  </a:lnTo>
                </a:path>
                <a:path w="11463655" h="2694940">
                  <a:moveTo>
                    <a:pt x="0" y="0"/>
                  </a:moveTo>
                  <a:lnTo>
                    <a:pt x="5550408" y="0"/>
                  </a:lnTo>
                </a:path>
                <a:path w="11463655" h="2694940">
                  <a:moveTo>
                    <a:pt x="0" y="2694432"/>
                  </a:moveTo>
                  <a:lnTo>
                    <a:pt x="5550408" y="2694432"/>
                  </a:lnTo>
                </a:path>
              </a:pathLst>
            </a:custGeom>
            <a:ln w="3175">
              <a:solidFill>
                <a:srgbClr val="4D4D4D"/>
              </a:solidFill>
            </a:ln>
          </p:spPr>
          <p:txBody>
            <a:bodyPr wrap="square" lIns="0" tIns="0" rIns="0" bIns="0" rtlCol="0"/>
            <a:lstStyle/>
            <a:p>
              <a:endParaRPr/>
            </a:p>
          </p:txBody>
        </p:sp>
        <p:pic>
          <p:nvPicPr>
            <p:cNvPr id="6" name="object 6"/>
            <p:cNvPicPr/>
            <p:nvPr/>
          </p:nvPicPr>
          <p:blipFill>
            <a:blip r:embed="rId3" cstate="print"/>
            <a:stretch>
              <a:fillRect/>
            </a:stretch>
          </p:blipFill>
          <p:spPr>
            <a:xfrm>
              <a:off x="0" y="0"/>
              <a:ext cx="12192000" cy="6857739"/>
            </a:xfrm>
            <a:prstGeom prst="rect">
              <a:avLst/>
            </a:prstGeom>
          </p:spPr>
        </p:pic>
      </p:grpSp>
      <p:sp>
        <p:nvSpPr>
          <p:cNvPr id="7" name="object 7"/>
          <p:cNvSpPr txBox="1"/>
          <p:nvPr/>
        </p:nvSpPr>
        <p:spPr>
          <a:xfrm>
            <a:off x="5257800" y="0"/>
            <a:ext cx="5111750" cy="444352"/>
          </a:xfrm>
          <a:prstGeom prst="rect">
            <a:avLst/>
          </a:prstGeom>
        </p:spPr>
        <p:txBody>
          <a:bodyPr vert="horz" wrap="square" lIns="0" tIns="13335" rIns="0" bIns="0" rtlCol="0">
            <a:spAutoFit/>
          </a:bodyPr>
          <a:lstStyle/>
          <a:p>
            <a:pPr marL="12700">
              <a:lnSpc>
                <a:spcPct val="100000"/>
              </a:lnSpc>
              <a:spcBef>
                <a:spcPts val="105"/>
              </a:spcBef>
            </a:pPr>
            <a:r>
              <a:rPr lang="en-US" sz="2800" b="1" u="sng" spc="-5" dirty="0">
                <a:solidFill>
                  <a:srgbClr val="EDEDED"/>
                </a:solidFill>
                <a:latin typeface="Arial"/>
                <a:cs typeface="Arial"/>
              </a:rPr>
              <a:t>Q &amp; A</a:t>
            </a:r>
            <a:endParaRPr sz="2800" u="sng" dirty="0">
              <a:latin typeface="Arial"/>
              <a:cs typeface="Arial"/>
            </a:endParaRPr>
          </a:p>
        </p:txBody>
      </p:sp>
      <p:sp>
        <p:nvSpPr>
          <p:cNvPr id="8" name="object 8"/>
          <p:cNvSpPr txBox="1"/>
          <p:nvPr/>
        </p:nvSpPr>
        <p:spPr>
          <a:xfrm>
            <a:off x="6406134" y="1157173"/>
            <a:ext cx="5252720" cy="2499146"/>
          </a:xfrm>
          <a:prstGeom prst="rect">
            <a:avLst/>
          </a:prstGeom>
        </p:spPr>
        <p:txBody>
          <a:bodyPr vert="horz" wrap="square" lIns="0" tIns="12700" rIns="0" bIns="0" rtlCol="0">
            <a:spAutoFit/>
          </a:bodyPr>
          <a:lstStyle/>
          <a:p>
            <a:pPr marL="12700">
              <a:lnSpc>
                <a:spcPct val="100000"/>
              </a:lnSpc>
              <a:spcBef>
                <a:spcPts val="100"/>
              </a:spcBef>
            </a:pPr>
            <a:r>
              <a:rPr lang="en-US" sz="2400" b="1" spc="-10" dirty="0">
                <a:solidFill>
                  <a:srgbClr val="FC5F07"/>
                </a:solidFill>
                <a:latin typeface="Arial"/>
                <a:cs typeface="Arial"/>
              </a:rPr>
              <a:t>Business Value</a:t>
            </a:r>
            <a:endParaRPr lang="en-US" sz="2400" dirty="0">
              <a:latin typeface="Arial"/>
              <a:cs typeface="Arial"/>
            </a:endParaRPr>
          </a:p>
          <a:p>
            <a:pPr marL="298450" marR="5080" indent="-285750">
              <a:lnSpc>
                <a:spcPct val="120000"/>
              </a:lnSpc>
              <a:spcBef>
                <a:spcPts val="1330"/>
              </a:spcBef>
              <a:buFont typeface="Wingdings" panose="05000000000000000000" pitchFamily="2" charset="2"/>
              <a:buChar char="Ø"/>
            </a:pPr>
            <a:r>
              <a:rPr lang="en-US" sz="1600" spc="5" dirty="0">
                <a:solidFill>
                  <a:srgbClr val="EDEDED"/>
                </a:solidFill>
                <a:latin typeface="Arial MT"/>
                <a:cs typeface="Arial MT"/>
              </a:rPr>
              <a:t>Ease of use, adaptability, maintainability and scalability</a:t>
            </a:r>
          </a:p>
          <a:p>
            <a:pPr marL="298450" marR="5080" indent="-285750">
              <a:lnSpc>
                <a:spcPct val="120000"/>
              </a:lnSpc>
              <a:spcBef>
                <a:spcPts val="1330"/>
              </a:spcBef>
              <a:buFont typeface="Wingdings" panose="05000000000000000000" pitchFamily="2" charset="2"/>
              <a:buChar char="Ø"/>
            </a:pPr>
            <a:r>
              <a:rPr lang="en-US" sz="1600" spc="5" dirty="0">
                <a:solidFill>
                  <a:srgbClr val="EDEDED"/>
                </a:solidFill>
                <a:latin typeface="Arial MT"/>
                <a:cs typeface="Arial MT"/>
              </a:rPr>
              <a:t>Customer Satisfaction</a:t>
            </a:r>
          </a:p>
          <a:p>
            <a:pPr marL="298450" marR="5080" indent="-285750">
              <a:lnSpc>
                <a:spcPct val="120000"/>
              </a:lnSpc>
              <a:spcBef>
                <a:spcPts val="1330"/>
              </a:spcBef>
              <a:buFont typeface="Wingdings" panose="05000000000000000000" pitchFamily="2" charset="2"/>
              <a:buChar char="Ø"/>
            </a:pPr>
            <a:r>
              <a:rPr lang="en-US" sz="1600" spc="5" dirty="0">
                <a:solidFill>
                  <a:srgbClr val="EDEDED"/>
                </a:solidFill>
                <a:latin typeface="Arial MT"/>
                <a:cs typeface="Arial MT"/>
              </a:rPr>
              <a:t>Integrity and Honesty</a:t>
            </a:r>
          </a:p>
          <a:p>
            <a:pPr marL="298450" marR="5080" indent="-285750">
              <a:lnSpc>
                <a:spcPct val="120000"/>
              </a:lnSpc>
              <a:spcBef>
                <a:spcPts val="1330"/>
              </a:spcBef>
              <a:buFont typeface="Wingdings" panose="05000000000000000000" pitchFamily="2" charset="2"/>
              <a:buChar char="Ø"/>
            </a:pPr>
            <a:r>
              <a:rPr lang="en-US" sz="1600" spc="5" dirty="0">
                <a:solidFill>
                  <a:srgbClr val="EDEDED"/>
                </a:solidFill>
                <a:latin typeface="Arial MT"/>
                <a:cs typeface="Arial MT"/>
              </a:rPr>
              <a:t>A </a:t>
            </a:r>
            <a:r>
              <a:rPr lang="en-US" sz="1600" i="1" spc="5" dirty="0">
                <a:solidFill>
                  <a:srgbClr val="EDEDED"/>
                </a:solidFill>
                <a:latin typeface="Arial MT"/>
                <a:cs typeface="Arial MT"/>
              </a:rPr>
              <a:t>Will</a:t>
            </a:r>
            <a:r>
              <a:rPr lang="en-US" sz="1600" spc="5" dirty="0">
                <a:solidFill>
                  <a:srgbClr val="EDEDED"/>
                </a:solidFill>
                <a:latin typeface="Arial MT"/>
                <a:cs typeface="Arial MT"/>
              </a:rPr>
              <a:t> to Win</a:t>
            </a:r>
            <a:endParaRPr lang="en-US" sz="1600" dirty="0">
              <a:latin typeface="Arial MT"/>
              <a:cs typeface="Arial MT"/>
            </a:endParaRPr>
          </a:p>
        </p:txBody>
      </p:sp>
      <p:sp>
        <p:nvSpPr>
          <p:cNvPr id="9" name="object 9"/>
          <p:cNvSpPr txBox="1">
            <a:spLocks noGrp="1"/>
          </p:cNvSpPr>
          <p:nvPr>
            <p:ph type="title"/>
          </p:nvPr>
        </p:nvSpPr>
        <p:spPr>
          <a:xfrm>
            <a:off x="490524" y="1157173"/>
            <a:ext cx="3478529" cy="391795"/>
          </a:xfrm>
          <a:prstGeom prst="rect">
            <a:avLst/>
          </a:prstGeom>
        </p:spPr>
        <p:txBody>
          <a:bodyPr vert="horz" wrap="square" lIns="0" tIns="12700" rIns="0" bIns="0" rtlCol="0">
            <a:spAutoFit/>
          </a:bodyPr>
          <a:lstStyle/>
          <a:p>
            <a:pPr marL="12700">
              <a:lnSpc>
                <a:spcPct val="100000"/>
              </a:lnSpc>
              <a:spcBef>
                <a:spcPts val="100"/>
              </a:spcBef>
            </a:pPr>
            <a:r>
              <a:rPr lang="en-US" sz="2400" b="1" spc="-10" dirty="0">
                <a:solidFill>
                  <a:srgbClr val="FC5F07"/>
                </a:solidFill>
                <a:latin typeface="Arial"/>
                <a:cs typeface="Arial"/>
              </a:rPr>
              <a:t>User Experience</a:t>
            </a:r>
            <a:endParaRPr sz="2400" dirty="0">
              <a:latin typeface="Arial"/>
              <a:cs typeface="Arial"/>
            </a:endParaRPr>
          </a:p>
        </p:txBody>
      </p:sp>
      <p:sp>
        <p:nvSpPr>
          <p:cNvPr id="10" name="object 10"/>
          <p:cNvSpPr txBox="1"/>
          <p:nvPr/>
        </p:nvSpPr>
        <p:spPr>
          <a:xfrm>
            <a:off x="490524" y="1692726"/>
            <a:ext cx="5415915" cy="1166217"/>
          </a:xfrm>
          <a:prstGeom prst="rect">
            <a:avLst/>
          </a:prstGeom>
        </p:spPr>
        <p:txBody>
          <a:bodyPr vert="horz" wrap="square" lIns="0" tIns="11430" rIns="0" bIns="0" rtlCol="0">
            <a:spAutoFit/>
          </a:bodyPr>
          <a:lstStyle/>
          <a:p>
            <a:pPr marL="12700" marR="5080">
              <a:lnSpc>
                <a:spcPct val="120100"/>
              </a:lnSpc>
              <a:spcBef>
                <a:spcPts val="90"/>
              </a:spcBef>
            </a:pPr>
            <a:r>
              <a:rPr sz="1600" spc="5" dirty="0">
                <a:solidFill>
                  <a:srgbClr val="EDEDED"/>
                </a:solidFill>
                <a:latin typeface="Arial MT"/>
                <a:cs typeface="Arial MT"/>
              </a:rPr>
              <a:t>A </a:t>
            </a:r>
            <a:r>
              <a:rPr sz="1600" spc="-5" dirty="0">
                <a:solidFill>
                  <a:srgbClr val="EDEDED"/>
                </a:solidFill>
                <a:latin typeface="Arial MT"/>
                <a:cs typeface="Arial MT"/>
              </a:rPr>
              <a:t>platform that </a:t>
            </a:r>
            <a:r>
              <a:rPr sz="1600" dirty="0">
                <a:solidFill>
                  <a:srgbClr val="EDEDED"/>
                </a:solidFill>
                <a:latin typeface="Arial MT"/>
                <a:cs typeface="Arial MT"/>
              </a:rPr>
              <a:t>can </a:t>
            </a:r>
            <a:r>
              <a:rPr sz="1600" spc="-5" dirty="0">
                <a:solidFill>
                  <a:srgbClr val="EDEDED"/>
                </a:solidFill>
                <a:latin typeface="Arial MT"/>
                <a:cs typeface="Arial MT"/>
              </a:rPr>
              <a:t>be </a:t>
            </a:r>
            <a:r>
              <a:rPr sz="1600" dirty="0">
                <a:solidFill>
                  <a:srgbClr val="EDEDED"/>
                </a:solidFill>
                <a:latin typeface="Arial MT"/>
                <a:cs typeface="Arial MT"/>
              </a:rPr>
              <a:t>used </a:t>
            </a:r>
            <a:r>
              <a:rPr sz="1600" spc="-5" dirty="0">
                <a:solidFill>
                  <a:srgbClr val="EDEDED"/>
                </a:solidFill>
                <a:latin typeface="Arial MT"/>
                <a:cs typeface="Arial MT"/>
              </a:rPr>
              <a:t>by various persona’s </a:t>
            </a:r>
            <a:r>
              <a:rPr sz="1600" dirty="0">
                <a:solidFill>
                  <a:srgbClr val="EDEDED"/>
                </a:solidFill>
                <a:latin typeface="Arial MT"/>
                <a:cs typeface="Arial MT"/>
              </a:rPr>
              <a:t>such </a:t>
            </a:r>
            <a:r>
              <a:rPr sz="1600" spc="-5" dirty="0">
                <a:solidFill>
                  <a:srgbClr val="EDEDED"/>
                </a:solidFill>
                <a:latin typeface="Arial MT"/>
                <a:cs typeface="Arial MT"/>
              </a:rPr>
              <a:t>as</a:t>
            </a:r>
            <a:r>
              <a:rPr sz="1600" b="1" dirty="0">
                <a:solidFill>
                  <a:srgbClr val="FC5F07"/>
                </a:solidFill>
                <a:latin typeface="Arial"/>
                <a:cs typeface="Arial"/>
              </a:rPr>
              <a:t>, Product </a:t>
            </a:r>
            <a:r>
              <a:rPr sz="1600" b="1" spc="5" dirty="0">
                <a:solidFill>
                  <a:srgbClr val="FC5F07"/>
                </a:solidFill>
                <a:latin typeface="Arial"/>
                <a:cs typeface="Arial"/>
              </a:rPr>
              <a:t>Managers</a:t>
            </a:r>
            <a:r>
              <a:rPr lang="en-US" sz="1600" b="1" spc="5" dirty="0">
                <a:solidFill>
                  <a:srgbClr val="EDEDED"/>
                </a:solidFill>
                <a:latin typeface="Arial MT"/>
                <a:cs typeface="Arial"/>
              </a:rPr>
              <a:t>,</a:t>
            </a:r>
            <a:r>
              <a:rPr lang="en-US" sz="1600" spc="5" dirty="0">
                <a:solidFill>
                  <a:srgbClr val="EDEDED"/>
                </a:solidFill>
                <a:latin typeface="Arial MT"/>
                <a:cs typeface="Arial MT"/>
              </a:rPr>
              <a:t> </a:t>
            </a:r>
            <a:r>
              <a:rPr lang="en-IN" sz="1600" b="1" dirty="0">
                <a:solidFill>
                  <a:srgbClr val="FC5F07"/>
                </a:solidFill>
                <a:latin typeface="Arial"/>
                <a:cs typeface="Arial"/>
              </a:rPr>
              <a:t>HR </a:t>
            </a:r>
            <a:r>
              <a:rPr lang="en-IN" sz="1600" b="1" spc="5" dirty="0">
                <a:solidFill>
                  <a:srgbClr val="FC5F07"/>
                </a:solidFill>
                <a:latin typeface="Arial"/>
                <a:cs typeface="Arial"/>
              </a:rPr>
              <a:t>Managers, </a:t>
            </a:r>
            <a:r>
              <a:rPr lang="en-US" sz="1600" spc="-5" dirty="0">
                <a:solidFill>
                  <a:srgbClr val="EDEDED"/>
                </a:solidFill>
                <a:latin typeface="Arial MT"/>
                <a:cs typeface="Arial MT"/>
              </a:rPr>
              <a:t>of any organization. </a:t>
            </a:r>
            <a:r>
              <a:rPr sz="1600" dirty="0">
                <a:solidFill>
                  <a:srgbClr val="EDEDED"/>
                </a:solidFill>
                <a:latin typeface="Arial MT"/>
                <a:cs typeface="Arial MT"/>
              </a:rPr>
              <a:t>The</a:t>
            </a:r>
            <a:r>
              <a:rPr sz="1600" spc="-25" dirty="0">
                <a:solidFill>
                  <a:srgbClr val="EDEDED"/>
                </a:solidFill>
                <a:latin typeface="Arial MT"/>
                <a:cs typeface="Arial MT"/>
              </a:rPr>
              <a:t> </a:t>
            </a:r>
            <a:r>
              <a:rPr sz="1600" spc="-5" dirty="0">
                <a:solidFill>
                  <a:srgbClr val="EDEDED"/>
                </a:solidFill>
                <a:latin typeface="Arial MT"/>
                <a:cs typeface="Arial MT"/>
              </a:rPr>
              <a:t>UI</a:t>
            </a:r>
            <a:r>
              <a:rPr sz="1600" spc="20" dirty="0">
                <a:solidFill>
                  <a:srgbClr val="EDEDED"/>
                </a:solidFill>
                <a:latin typeface="Arial MT"/>
                <a:cs typeface="Arial MT"/>
              </a:rPr>
              <a:t> </a:t>
            </a:r>
            <a:r>
              <a:rPr sz="1600" dirty="0">
                <a:solidFill>
                  <a:srgbClr val="EDEDED"/>
                </a:solidFill>
                <a:latin typeface="Arial MT"/>
                <a:cs typeface="Arial MT"/>
              </a:rPr>
              <a:t>is</a:t>
            </a:r>
            <a:r>
              <a:rPr lang="en-US" sz="1600" dirty="0">
                <a:solidFill>
                  <a:srgbClr val="EDEDED"/>
                </a:solidFill>
                <a:latin typeface="Arial MT"/>
                <a:cs typeface="Arial MT"/>
              </a:rPr>
              <a:t> very simple and</a:t>
            </a:r>
            <a:r>
              <a:rPr sz="1600" spc="-25" dirty="0">
                <a:solidFill>
                  <a:srgbClr val="EDEDED"/>
                </a:solidFill>
                <a:latin typeface="Arial MT"/>
                <a:cs typeface="Arial MT"/>
              </a:rPr>
              <a:t> </a:t>
            </a:r>
            <a:r>
              <a:rPr lang="en-US" sz="1600" dirty="0">
                <a:solidFill>
                  <a:srgbClr val="EDEDED"/>
                </a:solidFill>
                <a:latin typeface="Arial MT"/>
                <a:cs typeface="Arial MT"/>
              </a:rPr>
              <a:t>which is aligned to customer journey. An instant attrition prediction.</a:t>
            </a:r>
            <a:endParaRPr sz="1600" dirty="0">
              <a:latin typeface="Arial MT"/>
              <a:cs typeface="Arial MT"/>
            </a:endParaRPr>
          </a:p>
        </p:txBody>
      </p:sp>
      <p:sp>
        <p:nvSpPr>
          <p:cNvPr id="11" name="object 11"/>
          <p:cNvSpPr txBox="1"/>
          <p:nvPr/>
        </p:nvSpPr>
        <p:spPr>
          <a:xfrm>
            <a:off x="490524" y="3838194"/>
            <a:ext cx="5426075" cy="2064476"/>
          </a:xfrm>
          <a:prstGeom prst="rect">
            <a:avLst/>
          </a:prstGeom>
        </p:spPr>
        <p:txBody>
          <a:bodyPr vert="horz" wrap="square" lIns="0" tIns="13335" rIns="0" bIns="0" rtlCol="0">
            <a:spAutoFit/>
          </a:bodyPr>
          <a:lstStyle/>
          <a:p>
            <a:pPr marL="12700">
              <a:lnSpc>
                <a:spcPct val="100000"/>
              </a:lnSpc>
              <a:spcBef>
                <a:spcPts val="105"/>
              </a:spcBef>
            </a:pPr>
            <a:r>
              <a:rPr lang="en-US" sz="2200" b="1" dirty="0">
                <a:solidFill>
                  <a:srgbClr val="FC5F07"/>
                </a:solidFill>
                <a:latin typeface="Arial"/>
                <a:cs typeface="Arial"/>
              </a:rPr>
              <a:t>Technology &amp; Innovation</a:t>
            </a:r>
            <a:endParaRPr sz="2200" dirty="0">
              <a:latin typeface="Arial"/>
              <a:cs typeface="Arial"/>
            </a:endParaRPr>
          </a:p>
          <a:p>
            <a:pPr marL="12700" marR="5080">
              <a:lnSpc>
                <a:spcPct val="120100"/>
              </a:lnSpc>
              <a:spcBef>
                <a:spcPts val="1325"/>
              </a:spcBef>
            </a:pPr>
            <a:r>
              <a:rPr lang="en-US" sz="1500" i="1" spc="5" dirty="0">
                <a:solidFill>
                  <a:srgbClr val="FC5F07"/>
                </a:solidFill>
                <a:latin typeface="Arial"/>
                <a:cs typeface="Arial"/>
              </a:rPr>
              <a:t>Cutting Edge Technology</a:t>
            </a:r>
          </a:p>
          <a:p>
            <a:pPr marL="298450" marR="5080" indent="-285750">
              <a:lnSpc>
                <a:spcPct val="120100"/>
              </a:lnSpc>
              <a:spcBef>
                <a:spcPts val="1325"/>
              </a:spcBef>
              <a:buFont typeface="Wingdings" panose="05000000000000000000" pitchFamily="2" charset="2"/>
              <a:buChar char="Ø"/>
            </a:pPr>
            <a:r>
              <a:rPr lang="en-US" sz="1400" dirty="0">
                <a:solidFill>
                  <a:srgbClr val="EDEDED"/>
                </a:solidFill>
                <a:latin typeface="Arial MT"/>
                <a:cs typeface="Arial MT"/>
              </a:rPr>
              <a:t>Machine Learning</a:t>
            </a:r>
          </a:p>
          <a:p>
            <a:pPr marL="298450" marR="5080" indent="-285750">
              <a:lnSpc>
                <a:spcPct val="120100"/>
              </a:lnSpc>
              <a:spcBef>
                <a:spcPts val="1325"/>
              </a:spcBef>
              <a:buFont typeface="Wingdings" panose="05000000000000000000" pitchFamily="2" charset="2"/>
              <a:buChar char="Ø"/>
            </a:pPr>
            <a:r>
              <a:rPr lang="en-US" sz="1400" dirty="0">
                <a:solidFill>
                  <a:srgbClr val="EDEDED"/>
                </a:solidFill>
                <a:latin typeface="Arial MT"/>
                <a:cs typeface="Arial MT"/>
              </a:rPr>
              <a:t>IBM Watson, </a:t>
            </a:r>
            <a:r>
              <a:rPr lang="en-US" sz="1400" dirty="0" err="1">
                <a:solidFill>
                  <a:srgbClr val="EDEDED"/>
                </a:solidFill>
                <a:latin typeface="Arial MT"/>
                <a:cs typeface="Arial MT"/>
              </a:rPr>
              <a:t>AutoAI</a:t>
            </a:r>
            <a:r>
              <a:rPr lang="en-US" sz="1400" dirty="0">
                <a:solidFill>
                  <a:srgbClr val="EDEDED"/>
                </a:solidFill>
                <a:latin typeface="Arial MT"/>
                <a:cs typeface="Arial MT"/>
              </a:rPr>
              <a:t>, IBM Cloud Pak</a:t>
            </a:r>
          </a:p>
          <a:p>
            <a:pPr marL="298450" marR="5080" indent="-285750">
              <a:lnSpc>
                <a:spcPct val="120100"/>
              </a:lnSpc>
              <a:spcBef>
                <a:spcPts val="1325"/>
              </a:spcBef>
              <a:buFont typeface="Wingdings" panose="05000000000000000000" pitchFamily="2" charset="2"/>
              <a:buChar char="Ø"/>
            </a:pPr>
            <a:r>
              <a:rPr lang="en-US" sz="1400" dirty="0">
                <a:solidFill>
                  <a:srgbClr val="EDEDED"/>
                </a:solidFill>
                <a:latin typeface="Arial MT"/>
                <a:cs typeface="Arial MT"/>
              </a:rPr>
              <a:t>User Friendly Dashboard</a:t>
            </a:r>
            <a:endParaRPr sz="1500" dirty="0">
              <a:latin typeface="Arial MT"/>
              <a:cs typeface="Arial MT"/>
            </a:endParaRPr>
          </a:p>
        </p:txBody>
      </p:sp>
      <p:sp>
        <p:nvSpPr>
          <p:cNvPr id="13" name="object 13"/>
          <p:cNvSpPr txBox="1"/>
          <p:nvPr/>
        </p:nvSpPr>
        <p:spPr>
          <a:xfrm>
            <a:off x="6415785" y="3841242"/>
            <a:ext cx="5356225" cy="2499146"/>
          </a:xfrm>
          <a:prstGeom prst="rect">
            <a:avLst/>
          </a:prstGeom>
        </p:spPr>
        <p:txBody>
          <a:bodyPr vert="horz" wrap="square" lIns="0" tIns="12700" rIns="0" bIns="0" rtlCol="0">
            <a:spAutoFit/>
          </a:bodyPr>
          <a:lstStyle/>
          <a:p>
            <a:pPr marL="12700">
              <a:lnSpc>
                <a:spcPct val="100000"/>
              </a:lnSpc>
              <a:spcBef>
                <a:spcPts val="100"/>
              </a:spcBef>
            </a:pPr>
            <a:r>
              <a:rPr lang="en-US" sz="2400" b="1" spc="-15" dirty="0">
                <a:solidFill>
                  <a:srgbClr val="FC5F07"/>
                </a:solidFill>
                <a:latin typeface="Arial"/>
                <a:cs typeface="Arial"/>
              </a:rPr>
              <a:t>Execution</a:t>
            </a:r>
          </a:p>
          <a:p>
            <a:pPr marL="298450" marR="5080" indent="-285750">
              <a:lnSpc>
                <a:spcPct val="120000"/>
              </a:lnSpc>
              <a:spcBef>
                <a:spcPts val="1330"/>
              </a:spcBef>
              <a:buFont typeface="Wingdings" panose="05000000000000000000" pitchFamily="2" charset="2"/>
              <a:buChar char="Ø"/>
            </a:pPr>
            <a:r>
              <a:rPr lang="en-US" sz="1600" spc="5" dirty="0">
                <a:solidFill>
                  <a:srgbClr val="EDEDED"/>
                </a:solidFill>
                <a:latin typeface="Arial MT"/>
                <a:cs typeface="Arial MT"/>
              </a:rPr>
              <a:t>Built a model for better classification of dataset.</a:t>
            </a:r>
          </a:p>
          <a:p>
            <a:pPr marL="298450" marR="5080" indent="-285750">
              <a:lnSpc>
                <a:spcPct val="120000"/>
              </a:lnSpc>
              <a:spcBef>
                <a:spcPts val="1330"/>
              </a:spcBef>
              <a:buFont typeface="Wingdings" panose="05000000000000000000" pitchFamily="2" charset="2"/>
              <a:buChar char="Ø"/>
            </a:pPr>
            <a:r>
              <a:rPr lang="en-US" sz="1600" spc="5" dirty="0">
                <a:solidFill>
                  <a:srgbClr val="EDEDED"/>
                </a:solidFill>
                <a:latin typeface="Arial MT"/>
                <a:cs typeface="Arial MT"/>
              </a:rPr>
              <a:t>Built a user form to add attributes, and predict results.</a:t>
            </a:r>
          </a:p>
          <a:p>
            <a:pPr marL="298450" marR="5080" indent="-285750">
              <a:lnSpc>
                <a:spcPct val="120000"/>
              </a:lnSpc>
              <a:spcBef>
                <a:spcPts val="1330"/>
              </a:spcBef>
              <a:buFont typeface="Wingdings" panose="05000000000000000000" pitchFamily="2" charset="2"/>
              <a:buChar char="Ø"/>
            </a:pPr>
            <a:r>
              <a:rPr lang="en-US" sz="1600" spc="5" dirty="0">
                <a:solidFill>
                  <a:srgbClr val="EDEDED"/>
                </a:solidFill>
                <a:latin typeface="Arial MT"/>
                <a:cs typeface="Arial MT"/>
              </a:rPr>
              <a:t>Integrate our ML model to a Web Application.</a:t>
            </a:r>
          </a:p>
          <a:p>
            <a:pPr marL="298450" marR="5080" indent="-285750">
              <a:lnSpc>
                <a:spcPct val="120000"/>
              </a:lnSpc>
              <a:spcBef>
                <a:spcPts val="1330"/>
              </a:spcBef>
              <a:buFont typeface="Wingdings" panose="05000000000000000000" pitchFamily="2" charset="2"/>
              <a:buChar char="Ø"/>
            </a:pPr>
            <a:r>
              <a:rPr lang="en-US" sz="1600" spc="5" dirty="0">
                <a:solidFill>
                  <a:srgbClr val="EDEDED"/>
                </a:solidFill>
                <a:latin typeface="Arial MT"/>
                <a:cs typeface="Arial MT"/>
              </a:rPr>
              <a:t>Built an insight based web dashboard for the HR desk, and integrate it with our Web Application</a:t>
            </a:r>
          </a:p>
        </p:txBody>
      </p:sp>
      <p:sp>
        <p:nvSpPr>
          <p:cNvPr id="14" name="object 7">
            <a:extLst>
              <a:ext uri="{FF2B5EF4-FFF2-40B4-BE49-F238E27FC236}">
                <a16:creationId xmlns:a16="http://schemas.microsoft.com/office/drawing/2014/main" id="{0552C992-4952-4430-AE9E-4BE38D7A510F}"/>
              </a:ext>
            </a:extLst>
          </p:cNvPr>
          <p:cNvSpPr txBox="1">
            <a:spLocks noGrp="1"/>
          </p:cNvSpPr>
          <p:nvPr>
            <p:ph type="sldNum" sz="quarter" idx="7"/>
          </p:nvPr>
        </p:nvSpPr>
        <p:spPr>
          <a:xfrm>
            <a:off x="6032626" y="6358572"/>
            <a:ext cx="215773" cy="125034"/>
          </a:xfrm>
          <a:prstGeom prst="rect">
            <a:avLst/>
          </a:prstGeom>
        </p:spPr>
        <p:txBody>
          <a:bodyPr vert="horz" wrap="square" lIns="0" tIns="1905" rIns="0" bIns="0" rtlCol="0">
            <a:spAutoFit/>
          </a:bodyPr>
          <a:lstStyle/>
          <a:p>
            <a:pPr marL="38100">
              <a:lnSpc>
                <a:spcPct val="100000"/>
              </a:lnSpc>
              <a:spcBef>
                <a:spcPts val="15"/>
              </a:spcBef>
            </a:pPr>
            <a:fld id="{81D60167-4931-47E6-BA6A-407CBD079E47}" type="slidenum">
              <a:rPr spc="-5" dirty="0"/>
              <a:t>33</a:t>
            </a:fld>
            <a:endParaRPr spc="-5" dirty="0"/>
          </a:p>
        </p:txBody>
      </p:sp>
    </p:spTree>
    <p:extLst>
      <p:ext uri="{BB962C8B-B14F-4D97-AF65-F5344CB8AC3E}">
        <p14:creationId xmlns:p14="http://schemas.microsoft.com/office/powerpoint/2010/main" val="345108795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447538" y="2856687"/>
            <a:ext cx="1296670" cy="1123315"/>
          </a:xfrm>
          <a:prstGeom prst="rect">
            <a:avLst/>
          </a:prstGeom>
        </p:spPr>
        <p:txBody>
          <a:bodyPr vert="horz" wrap="square" lIns="0" tIns="12700" rIns="0" bIns="0" rtlCol="0">
            <a:spAutoFit/>
          </a:bodyPr>
          <a:lstStyle/>
          <a:p>
            <a:pPr marL="265430" marR="5080" indent="-253365">
              <a:lnSpc>
                <a:spcPct val="100000"/>
              </a:lnSpc>
              <a:spcBef>
                <a:spcPts val="100"/>
              </a:spcBef>
            </a:pPr>
            <a:r>
              <a:rPr spc="25" dirty="0"/>
              <a:t>T</a:t>
            </a:r>
            <a:r>
              <a:rPr spc="-15" dirty="0"/>
              <a:t>han</a:t>
            </a:r>
            <a:r>
              <a:rPr dirty="0"/>
              <a:t>k  </a:t>
            </a:r>
            <a:r>
              <a:rPr spc="-114" dirty="0"/>
              <a:t>You</a:t>
            </a:r>
          </a:p>
        </p:txBody>
      </p:sp>
      <p:sp>
        <p:nvSpPr>
          <p:cNvPr id="3" name="object 32">
            <a:extLst>
              <a:ext uri="{FF2B5EF4-FFF2-40B4-BE49-F238E27FC236}">
                <a16:creationId xmlns:a16="http://schemas.microsoft.com/office/drawing/2014/main" id="{A339FDD7-F042-45BC-8017-1BBCF4988211}"/>
              </a:ext>
            </a:extLst>
          </p:cNvPr>
          <p:cNvSpPr txBox="1"/>
          <p:nvPr/>
        </p:nvSpPr>
        <p:spPr>
          <a:xfrm>
            <a:off x="347268" y="6345202"/>
            <a:ext cx="1811655" cy="125034"/>
          </a:xfrm>
          <a:prstGeom prst="rect">
            <a:avLst/>
          </a:prstGeom>
        </p:spPr>
        <p:txBody>
          <a:bodyPr vert="horz" wrap="square" lIns="0" tIns="1905" rIns="0" bIns="0" rtlCol="0">
            <a:spAutoFit/>
          </a:bodyPr>
          <a:lstStyle/>
          <a:p>
            <a:pPr marL="12700">
              <a:lnSpc>
                <a:spcPct val="100000"/>
              </a:lnSpc>
              <a:spcBef>
                <a:spcPts val="15"/>
              </a:spcBef>
            </a:pPr>
            <a:r>
              <a:rPr sz="800" spc="-10" dirty="0">
                <a:solidFill>
                  <a:srgbClr val="79787E"/>
                </a:solidFill>
                <a:latin typeface="Arial MT"/>
                <a:cs typeface="Arial MT"/>
              </a:rPr>
              <a:t>Confidential</a:t>
            </a:r>
            <a:r>
              <a:rPr sz="800" spc="95" dirty="0">
                <a:solidFill>
                  <a:srgbClr val="79787E"/>
                </a:solidFill>
                <a:latin typeface="Arial MT"/>
                <a:cs typeface="Arial MT"/>
              </a:rPr>
              <a:t> </a:t>
            </a:r>
            <a:r>
              <a:rPr sz="800" spc="-10" dirty="0">
                <a:solidFill>
                  <a:srgbClr val="79787E"/>
                </a:solidFill>
                <a:latin typeface="Arial MT"/>
                <a:cs typeface="Arial MT"/>
              </a:rPr>
              <a:t>©</a:t>
            </a:r>
            <a:r>
              <a:rPr sz="800" dirty="0">
                <a:solidFill>
                  <a:srgbClr val="79787E"/>
                </a:solidFill>
                <a:latin typeface="Arial MT"/>
                <a:cs typeface="Arial MT"/>
              </a:rPr>
              <a:t> </a:t>
            </a:r>
            <a:r>
              <a:rPr sz="800" spc="-15" dirty="0">
                <a:solidFill>
                  <a:srgbClr val="79787E"/>
                </a:solidFill>
                <a:latin typeface="Arial MT"/>
                <a:cs typeface="Arial MT"/>
              </a:rPr>
              <a:t>202</a:t>
            </a:r>
            <a:r>
              <a:rPr lang="en-US" sz="800" spc="-15" dirty="0">
                <a:solidFill>
                  <a:srgbClr val="79787E"/>
                </a:solidFill>
                <a:latin typeface="Arial MT"/>
                <a:cs typeface="Arial MT"/>
              </a:rPr>
              <a:t>2</a:t>
            </a:r>
            <a:r>
              <a:rPr sz="800" spc="80" dirty="0">
                <a:solidFill>
                  <a:srgbClr val="79787E"/>
                </a:solidFill>
                <a:latin typeface="Arial MT"/>
                <a:cs typeface="Arial MT"/>
              </a:rPr>
              <a:t> </a:t>
            </a:r>
            <a:r>
              <a:rPr sz="800" spc="-15" dirty="0">
                <a:solidFill>
                  <a:srgbClr val="79787E"/>
                </a:solidFill>
                <a:latin typeface="Arial MT"/>
                <a:cs typeface="Arial MT"/>
              </a:rPr>
              <a:t>Persistent</a:t>
            </a:r>
            <a:r>
              <a:rPr sz="800" spc="100" dirty="0">
                <a:solidFill>
                  <a:srgbClr val="79787E"/>
                </a:solidFill>
                <a:latin typeface="Arial MT"/>
                <a:cs typeface="Arial MT"/>
              </a:rPr>
              <a:t> </a:t>
            </a:r>
            <a:r>
              <a:rPr sz="800" spc="-20" dirty="0">
                <a:solidFill>
                  <a:srgbClr val="79787E"/>
                </a:solidFill>
                <a:latin typeface="Arial MT"/>
                <a:cs typeface="Arial MT"/>
              </a:rPr>
              <a:t>Systems</a:t>
            </a:r>
            <a:endParaRPr sz="800" dirty="0">
              <a:latin typeface="Arial MT"/>
              <a:cs typeface="Arial MT"/>
            </a:endParaRPr>
          </a:p>
        </p:txBody>
      </p:sp>
      <p:sp>
        <p:nvSpPr>
          <p:cNvPr id="4" name="object 7">
            <a:extLst>
              <a:ext uri="{FF2B5EF4-FFF2-40B4-BE49-F238E27FC236}">
                <a16:creationId xmlns:a16="http://schemas.microsoft.com/office/drawing/2014/main" id="{01467769-42EB-44C9-AF9F-22B476F3B95E}"/>
              </a:ext>
            </a:extLst>
          </p:cNvPr>
          <p:cNvSpPr txBox="1">
            <a:spLocks noGrp="1"/>
          </p:cNvSpPr>
          <p:nvPr>
            <p:ph type="sldNum" sz="quarter" idx="7"/>
          </p:nvPr>
        </p:nvSpPr>
        <p:spPr>
          <a:xfrm>
            <a:off x="6032626" y="6358572"/>
            <a:ext cx="215773" cy="125034"/>
          </a:xfrm>
          <a:prstGeom prst="rect">
            <a:avLst/>
          </a:prstGeom>
        </p:spPr>
        <p:txBody>
          <a:bodyPr vert="horz" wrap="square" lIns="0" tIns="1905" rIns="0" bIns="0" rtlCol="0">
            <a:spAutoFit/>
          </a:bodyPr>
          <a:lstStyle/>
          <a:p>
            <a:pPr marL="38100">
              <a:lnSpc>
                <a:spcPct val="100000"/>
              </a:lnSpc>
              <a:spcBef>
                <a:spcPts val="15"/>
              </a:spcBef>
            </a:pPr>
            <a:fld id="{81D60167-4931-47E6-BA6A-407CBD079E47}" type="slidenum">
              <a:rPr spc="-5" dirty="0"/>
              <a:t>34</a:t>
            </a:fld>
            <a:endParaRPr spc="-5" dirty="0"/>
          </a:p>
        </p:txBody>
      </p:sp>
      <p:sp>
        <p:nvSpPr>
          <p:cNvPr id="6" name="TextBox 5">
            <a:extLst>
              <a:ext uri="{FF2B5EF4-FFF2-40B4-BE49-F238E27FC236}">
                <a16:creationId xmlns:a16="http://schemas.microsoft.com/office/drawing/2014/main" id="{FD4C2482-40D8-4F84-91F2-D1BC5FF941D8}"/>
              </a:ext>
            </a:extLst>
          </p:cNvPr>
          <p:cNvSpPr txBox="1"/>
          <p:nvPr/>
        </p:nvSpPr>
        <p:spPr>
          <a:xfrm>
            <a:off x="457200" y="3810000"/>
            <a:ext cx="3048000" cy="2132892"/>
          </a:xfrm>
          <a:prstGeom prst="rect">
            <a:avLst/>
          </a:prstGeom>
          <a:noFill/>
        </p:spPr>
        <p:txBody>
          <a:bodyPr wrap="square">
            <a:spAutoFit/>
          </a:bodyPr>
          <a:lstStyle/>
          <a:p>
            <a:pPr marL="12700" marR="5080">
              <a:lnSpc>
                <a:spcPct val="150100"/>
              </a:lnSpc>
              <a:spcBef>
                <a:spcPts val="100"/>
              </a:spcBef>
            </a:pPr>
            <a:r>
              <a:rPr lang="en-US" sz="1800" i="1" spc="-10" dirty="0" err="1">
                <a:solidFill>
                  <a:srgbClr val="EDEDED"/>
                </a:solidFill>
                <a:latin typeface="Times New Roman" panose="02020603050405020304" pitchFamily="18" charset="0"/>
                <a:cs typeface="Times New Roman" panose="02020603050405020304" pitchFamily="18" charset="0"/>
                <a:hlinkClick r:id="rId2"/>
              </a:rPr>
              <a:t>Sairaj</a:t>
            </a:r>
            <a:r>
              <a:rPr lang="en-US" sz="1800" i="1" spc="-10" dirty="0">
                <a:solidFill>
                  <a:srgbClr val="EDEDED"/>
                </a:solidFill>
                <a:latin typeface="Times New Roman" panose="02020603050405020304" pitchFamily="18" charset="0"/>
                <a:cs typeface="Times New Roman" panose="02020603050405020304" pitchFamily="18" charset="0"/>
                <a:hlinkClick r:id="rId2"/>
              </a:rPr>
              <a:t> Dixit</a:t>
            </a:r>
            <a:r>
              <a:rPr lang="en-US" sz="1800" i="1" spc="-5" dirty="0">
                <a:solidFill>
                  <a:srgbClr val="EDEDED"/>
                </a:solidFill>
                <a:latin typeface="Times New Roman" panose="02020603050405020304" pitchFamily="18" charset="0"/>
                <a:cs typeface="Times New Roman" panose="02020603050405020304" pitchFamily="18" charset="0"/>
              </a:rPr>
              <a:t> </a:t>
            </a:r>
            <a:br>
              <a:rPr lang="en-US" sz="1800" i="1" spc="-5" dirty="0">
                <a:solidFill>
                  <a:srgbClr val="EDEDED"/>
                </a:solidFill>
                <a:latin typeface="Times New Roman" panose="02020603050405020304" pitchFamily="18" charset="0"/>
                <a:cs typeface="Times New Roman" panose="02020603050405020304" pitchFamily="18" charset="0"/>
              </a:rPr>
            </a:br>
            <a:r>
              <a:rPr lang="en-US" sz="1800" i="1" spc="-10" dirty="0" err="1">
                <a:solidFill>
                  <a:srgbClr val="EDEDED"/>
                </a:solidFill>
                <a:latin typeface="Times New Roman" panose="02020603050405020304" pitchFamily="18" charset="0"/>
                <a:cs typeface="Times New Roman" panose="02020603050405020304" pitchFamily="18" charset="0"/>
                <a:hlinkClick r:id="rId3"/>
              </a:rPr>
              <a:t>Yogananda</a:t>
            </a:r>
            <a:r>
              <a:rPr lang="en-US" sz="1800" i="1" spc="-10" dirty="0">
                <a:solidFill>
                  <a:srgbClr val="EDEDED"/>
                </a:solidFill>
                <a:latin typeface="Times New Roman" panose="02020603050405020304" pitchFamily="18" charset="0"/>
                <a:cs typeface="Times New Roman" panose="02020603050405020304" pitchFamily="18" charset="0"/>
                <a:hlinkClick r:id="rId3"/>
              </a:rPr>
              <a:t> Gone</a:t>
            </a:r>
            <a:r>
              <a:rPr lang="en-US" sz="1800" i="1" spc="-10" dirty="0">
                <a:solidFill>
                  <a:srgbClr val="EDEDED"/>
                </a:solidFill>
                <a:latin typeface="Times New Roman" panose="02020603050405020304" pitchFamily="18" charset="0"/>
                <a:cs typeface="Times New Roman" panose="02020603050405020304" pitchFamily="18" charset="0"/>
              </a:rPr>
              <a:t> </a:t>
            </a:r>
            <a:r>
              <a:rPr lang="en-US" sz="1800" i="1" spc="-5" dirty="0">
                <a:solidFill>
                  <a:srgbClr val="EDEDED"/>
                </a:solidFill>
                <a:latin typeface="Times New Roman" panose="02020603050405020304" pitchFamily="18" charset="0"/>
                <a:cs typeface="Times New Roman" panose="02020603050405020304" pitchFamily="18" charset="0"/>
              </a:rPr>
              <a:t> </a:t>
            </a:r>
            <a:br>
              <a:rPr lang="en-US" sz="1800" i="1" spc="-5" dirty="0">
                <a:solidFill>
                  <a:srgbClr val="EDEDED"/>
                </a:solidFill>
                <a:latin typeface="Times New Roman" panose="02020603050405020304" pitchFamily="18" charset="0"/>
                <a:cs typeface="Times New Roman" panose="02020603050405020304" pitchFamily="18" charset="0"/>
              </a:rPr>
            </a:br>
            <a:r>
              <a:rPr lang="en-US" sz="1800" i="1" spc="-10" dirty="0" err="1">
                <a:solidFill>
                  <a:srgbClr val="EDEDED"/>
                </a:solidFill>
                <a:latin typeface="Times New Roman" panose="02020603050405020304" pitchFamily="18" charset="0"/>
                <a:cs typeface="Times New Roman" panose="02020603050405020304" pitchFamily="18" charset="0"/>
                <a:hlinkClick r:id="rId4"/>
              </a:rPr>
              <a:t>Nikshita</a:t>
            </a:r>
            <a:r>
              <a:rPr lang="en-US" sz="1800" i="1" spc="-10" dirty="0">
                <a:solidFill>
                  <a:srgbClr val="EDEDED"/>
                </a:solidFill>
                <a:latin typeface="Times New Roman" panose="02020603050405020304" pitchFamily="18" charset="0"/>
                <a:cs typeface="Times New Roman" panose="02020603050405020304" pitchFamily="18" charset="0"/>
                <a:hlinkClick r:id="rId4"/>
              </a:rPr>
              <a:t> </a:t>
            </a:r>
            <a:r>
              <a:rPr lang="en-US" sz="1800" i="1" spc="-10" dirty="0" err="1">
                <a:solidFill>
                  <a:srgbClr val="EDEDED"/>
                </a:solidFill>
                <a:latin typeface="Times New Roman" panose="02020603050405020304" pitchFamily="18" charset="0"/>
                <a:cs typeface="Times New Roman" panose="02020603050405020304" pitchFamily="18" charset="0"/>
                <a:hlinkClick r:id="rId4"/>
              </a:rPr>
              <a:t>Burde</a:t>
            </a:r>
            <a:endParaRPr lang="en-US" sz="1800" i="1" spc="-10" dirty="0">
              <a:solidFill>
                <a:srgbClr val="EDEDED"/>
              </a:solidFill>
              <a:latin typeface="Times New Roman" panose="02020603050405020304" pitchFamily="18" charset="0"/>
              <a:cs typeface="Times New Roman" panose="02020603050405020304" pitchFamily="18" charset="0"/>
            </a:endParaRPr>
          </a:p>
          <a:p>
            <a:pPr marL="12700" marR="5080">
              <a:lnSpc>
                <a:spcPct val="150100"/>
              </a:lnSpc>
              <a:spcBef>
                <a:spcPts val="100"/>
              </a:spcBef>
            </a:pPr>
            <a:r>
              <a:rPr lang="en-US" sz="1800" i="1" spc="-10" dirty="0">
                <a:solidFill>
                  <a:srgbClr val="EDEDED"/>
                </a:solidFill>
                <a:latin typeface="Times New Roman" panose="02020603050405020304" pitchFamily="18" charset="0"/>
                <a:cs typeface="Times New Roman" panose="02020603050405020304" pitchFamily="18" charset="0"/>
                <a:hlinkClick r:id="rId5"/>
              </a:rPr>
              <a:t>Abhijit Joshi</a:t>
            </a:r>
            <a:r>
              <a:rPr lang="en-US" sz="1800" i="1" spc="-5" dirty="0">
                <a:solidFill>
                  <a:srgbClr val="EDEDED"/>
                </a:solidFill>
                <a:latin typeface="Times New Roman" panose="02020603050405020304" pitchFamily="18" charset="0"/>
                <a:cs typeface="Times New Roman" panose="02020603050405020304" pitchFamily="18" charset="0"/>
              </a:rPr>
              <a:t> </a:t>
            </a:r>
            <a:r>
              <a:rPr lang="en-US" sz="1800" i="1" spc="-60" dirty="0">
                <a:solidFill>
                  <a:srgbClr val="EDEDED"/>
                </a:solidFill>
                <a:latin typeface="Times New Roman" panose="02020603050405020304" pitchFamily="18" charset="0"/>
                <a:cs typeface="Times New Roman" panose="02020603050405020304" pitchFamily="18" charset="0"/>
              </a:rPr>
              <a:t> </a:t>
            </a:r>
            <a:r>
              <a:rPr lang="en-US" sz="1800" i="1" spc="-5" dirty="0">
                <a:solidFill>
                  <a:srgbClr val="EDEDED"/>
                </a:solidFill>
                <a:latin typeface="Times New Roman" panose="02020603050405020304" pitchFamily="18" charset="0"/>
                <a:cs typeface="Times New Roman" panose="02020603050405020304" pitchFamily="18" charset="0"/>
              </a:rPr>
              <a:t> </a:t>
            </a:r>
            <a:r>
              <a:rPr lang="en-US" sz="1800" i="1" spc="-370" dirty="0">
                <a:solidFill>
                  <a:srgbClr val="EDEDED"/>
                </a:solidFill>
                <a:latin typeface="Times New Roman" panose="02020603050405020304" pitchFamily="18" charset="0"/>
                <a:cs typeface="Times New Roman" panose="02020603050405020304" pitchFamily="18" charset="0"/>
              </a:rPr>
              <a:t> </a:t>
            </a:r>
            <a:br>
              <a:rPr lang="en-US" sz="1800" i="1" spc="-370" dirty="0">
                <a:solidFill>
                  <a:srgbClr val="EDEDED"/>
                </a:solidFill>
                <a:latin typeface="Times New Roman" panose="02020603050405020304" pitchFamily="18" charset="0"/>
                <a:cs typeface="Times New Roman" panose="02020603050405020304" pitchFamily="18" charset="0"/>
              </a:rPr>
            </a:br>
            <a:r>
              <a:rPr lang="en-US" sz="1800" i="1" spc="-15" dirty="0" err="1">
                <a:solidFill>
                  <a:srgbClr val="EDEDED"/>
                </a:solidFill>
                <a:latin typeface="Times New Roman" panose="02020603050405020304" pitchFamily="18" charset="0"/>
                <a:cs typeface="Times New Roman" panose="02020603050405020304" pitchFamily="18" charset="0"/>
                <a:hlinkClick r:id="rId6"/>
              </a:rPr>
              <a:t>Avdhut</a:t>
            </a:r>
            <a:r>
              <a:rPr lang="en-US" sz="1800" i="1" spc="-15" dirty="0">
                <a:solidFill>
                  <a:srgbClr val="EDEDED"/>
                </a:solidFill>
                <a:latin typeface="Times New Roman" panose="02020603050405020304" pitchFamily="18" charset="0"/>
                <a:cs typeface="Times New Roman" panose="02020603050405020304" pitchFamily="18" charset="0"/>
                <a:hlinkClick r:id="rId6"/>
              </a:rPr>
              <a:t> Kulkarni</a:t>
            </a:r>
            <a:endParaRPr lang="en-US" sz="1800" i="1"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1433047" y="6230111"/>
            <a:ext cx="390144" cy="359663"/>
          </a:xfrm>
          <a:prstGeom prst="rect">
            <a:avLst/>
          </a:prstGeom>
        </p:spPr>
      </p:pic>
      <p:sp>
        <p:nvSpPr>
          <p:cNvPr id="5" name="object 5"/>
          <p:cNvSpPr txBox="1">
            <a:spLocks noGrp="1"/>
          </p:cNvSpPr>
          <p:nvPr>
            <p:ph type="title"/>
          </p:nvPr>
        </p:nvSpPr>
        <p:spPr>
          <a:xfrm>
            <a:off x="1596161" y="6749"/>
            <a:ext cx="8872932" cy="875240"/>
          </a:xfrm>
          <a:prstGeom prst="rect">
            <a:avLst/>
          </a:prstGeom>
        </p:spPr>
        <p:txBody>
          <a:bodyPr vert="horz" wrap="square" lIns="0" tIns="13335" rIns="0" bIns="0" rtlCol="0">
            <a:spAutoFit/>
          </a:bodyPr>
          <a:lstStyle/>
          <a:p>
            <a:pPr marL="12700">
              <a:lnSpc>
                <a:spcPct val="100000"/>
              </a:lnSpc>
              <a:spcBef>
                <a:spcPts val="105"/>
              </a:spcBef>
            </a:pPr>
            <a:r>
              <a:rPr lang="en-US" sz="2800" b="1" spc="10" dirty="0">
                <a:latin typeface="Arial"/>
                <a:cs typeface="Arial"/>
              </a:rPr>
              <a:t>	</a:t>
            </a:r>
            <a:br>
              <a:rPr lang="en-US" sz="2800" b="1" spc="10" dirty="0">
                <a:latin typeface="Arial"/>
                <a:cs typeface="Arial"/>
              </a:rPr>
            </a:br>
            <a:r>
              <a:rPr lang="en-US" sz="2800" b="1" spc="10" dirty="0">
                <a:latin typeface="Arial"/>
                <a:cs typeface="Arial"/>
              </a:rPr>
              <a:t>	</a:t>
            </a:r>
            <a:r>
              <a:rPr lang="en-US" sz="2800" b="1" u="sng" spc="10" dirty="0">
                <a:latin typeface="Arial"/>
                <a:cs typeface="Arial"/>
              </a:rPr>
              <a:t>OBJECTIVE AND SCOPE OF THE PROJECT </a:t>
            </a:r>
            <a:endParaRPr sz="2800" dirty="0">
              <a:latin typeface="Arial"/>
              <a:cs typeface="Arial"/>
            </a:endParaRPr>
          </a:p>
        </p:txBody>
      </p:sp>
      <p:sp>
        <p:nvSpPr>
          <p:cNvPr id="7" name="object 7"/>
          <p:cNvSpPr txBox="1"/>
          <p:nvPr/>
        </p:nvSpPr>
        <p:spPr>
          <a:xfrm>
            <a:off x="347268" y="368717"/>
            <a:ext cx="8169850" cy="5877891"/>
          </a:xfrm>
          <a:prstGeom prst="rect">
            <a:avLst/>
          </a:prstGeom>
        </p:spPr>
        <p:txBody>
          <a:bodyPr vert="horz" wrap="square" lIns="0" tIns="141605" rIns="0" bIns="0" rtlCol="0">
            <a:spAutoFit/>
          </a:bodyPr>
          <a:lstStyle/>
          <a:p>
            <a:pPr marL="298450" indent="-285750">
              <a:lnSpc>
                <a:spcPct val="100000"/>
              </a:lnSpc>
              <a:spcBef>
                <a:spcPts val="1115"/>
              </a:spcBef>
              <a:buFont typeface="Wingdings" panose="05000000000000000000" pitchFamily="2" charset="2"/>
              <a:buChar char="Ø"/>
            </a:pPr>
            <a:endParaRPr lang="en-US" sz="2800" dirty="0">
              <a:solidFill>
                <a:schemeClr val="bg1"/>
              </a:solidFill>
              <a:cs typeface="Arial MT"/>
            </a:endParaRPr>
          </a:p>
          <a:p>
            <a:pPr marL="298450" indent="-285750">
              <a:lnSpc>
                <a:spcPct val="100000"/>
              </a:lnSpc>
              <a:spcBef>
                <a:spcPts val="1115"/>
              </a:spcBef>
              <a:buFont typeface="Wingdings" panose="05000000000000000000" pitchFamily="2" charset="2"/>
              <a:buChar char="Ø"/>
            </a:pPr>
            <a:r>
              <a:rPr lang="en-US" sz="2800" dirty="0">
                <a:solidFill>
                  <a:schemeClr val="bg1"/>
                </a:solidFill>
                <a:cs typeface="Arial MT"/>
              </a:rPr>
              <a:t>The objective of this project is to predict the attrition rate for each employee, to find out who's more likely to leave the organization.</a:t>
            </a:r>
          </a:p>
          <a:p>
            <a:pPr marL="298450" indent="-285750">
              <a:lnSpc>
                <a:spcPct val="100000"/>
              </a:lnSpc>
              <a:spcBef>
                <a:spcPts val="1115"/>
              </a:spcBef>
              <a:buFont typeface="Wingdings" panose="05000000000000000000" pitchFamily="2" charset="2"/>
              <a:buChar char="Ø"/>
            </a:pPr>
            <a:r>
              <a:rPr lang="en-US" sz="2800" dirty="0">
                <a:solidFill>
                  <a:schemeClr val="bg1"/>
                </a:solidFill>
                <a:cs typeface="Arial MT"/>
              </a:rPr>
              <a:t>It will help organizations to find ways to prevent attrition or to plan in advance the hiring of new candidate.</a:t>
            </a:r>
          </a:p>
          <a:p>
            <a:pPr marL="298450" indent="-285750">
              <a:lnSpc>
                <a:spcPct val="100000"/>
              </a:lnSpc>
              <a:spcBef>
                <a:spcPts val="1115"/>
              </a:spcBef>
              <a:buFont typeface="Wingdings" panose="05000000000000000000" pitchFamily="2" charset="2"/>
              <a:buChar char="Ø"/>
            </a:pPr>
            <a:r>
              <a:rPr lang="en-US" sz="2800" dirty="0">
                <a:solidFill>
                  <a:schemeClr val="bg1"/>
                </a:solidFill>
                <a:cs typeface="Arial MT"/>
              </a:rPr>
              <a:t>Attrition proves to be a costly and time consuming problem for the organization and it also leads to loss of productivity.</a:t>
            </a:r>
          </a:p>
          <a:p>
            <a:pPr marL="298450" indent="-285750">
              <a:lnSpc>
                <a:spcPct val="100000"/>
              </a:lnSpc>
              <a:spcBef>
                <a:spcPts val="1115"/>
              </a:spcBef>
              <a:buFont typeface="Wingdings" panose="05000000000000000000" pitchFamily="2" charset="2"/>
              <a:buChar char="Ø"/>
            </a:pPr>
            <a:r>
              <a:rPr lang="en-US" sz="2800" dirty="0">
                <a:solidFill>
                  <a:schemeClr val="bg1"/>
                </a:solidFill>
                <a:cs typeface="Arial MT"/>
              </a:rPr>
              <a:t>The scope of the project extends to companies in all industries.</a:t>
            </a:r>
          </a:p>
        </p:txBody>
      </p:sp>
      <p:sp>
        <p:nvSpPr>
          <p:cNvPr id="32" name="object 32"/>
          <p:cNvSpPr txBox="1"/>
          <p:nvPr/>
        </p:nvSpPr>
        <p:spPr>
          <a:xfrm>
            <a:off x="347268" y="6345202"/>
            <a:ext cx="1811655" cy="125034"/>
          </a:xfrm>
          <a:prstGeom prst="rect">
            <a:avLst/>
          </a:prstGeom>
        </p:spPr>
        <p:txBody>
          <a:bodyPr vert="horz" wrap="square" lIns="0" tIns="1905" rIns="0" bIns="0" rtlCol="0">
            <a:spAutoFit/>
          </a:bodyPr>
          <a:lstStyle/>
          <a:p>
            <a:pPr marL="12700">
              <a:lnSpc>
                <a:spcPct val="100000"/>
              </a:lnSpc>
              <a:spcBef>
                <a:spcPts val="15"/>
              </a:spcBef>
            </a:pPr>
            <a:r>
              <a:rPr sz="800" spc="-10" dirty="0">
                <a:solidFill>
                  <a:srgbClr val="79787E"/>
                </a:solidFill>
                <a:latin typeface="Arial MT"/>
                <a:cs typeface="Arial MT"/>
              </a:rPr>
              <a:t>Confidential</a:t>
            </a:r>
            <a:r>
              <a:rPr sz="800" spc="95" dirty="0">
                <a:solidFill>
                  <a:srgbClr val="79787E"/>
                </a:solidFill>
                <a:latin typeface="Arial MT"/>
                <a:cs typeface="Arial MT"/>
              </a:rPr>
              <a:t> </a:t>
            </a:r>
            <a:r>
              <a:rPr sz="800" spc="-10" dirty="0">
                <a:solidFill>
                  <a:srgbClr val="79787E"/>
                </a:solidFill>
                <a:latin typeface="Arial MT"/>
                <a:cs typeface="Arial MT"/>
              </a:rPr>
              <a:t>©</a:t>
            </a:r>
            <a:r>
              <a:rPr sz="800" dirty="0">
                <a:solidFill>
                  <a:srgbClr val="79787E"/>
                </a:solidFill>
                <a:latin typeface="Arial MT"/>
                <a:cs typeface="Arial MT"/>
              </a:rPr>
              <a:t> </a:t>
            </a:r>
            <a:r>
              <a:rPr sz="800" spc="-15" dirty="0">
                <a:solidFill>
                  <a:srgbClr val="79787E"/>
                </a:solidFill>
                <a:latin typeface="Arial MT"/>
                <a:cs typeface="Arial MT"/>
              </a:rPr>
              <a:t>202</a:t>
            </a:r>
            <a:r>
              <a:rPr lang="en-US" sz="800" spc="-15" dirty="0">
                <a:solidFill>
                  <a:srgbClr val="79787E"/>
                </a:solidFill>
                <a:latin typeface="Arial MT"/>
                <a:cs typeface="Arial MT"/>
              </a:rPr>
              <a:t>2</a:t>
            </a:r>
            <a:r>
              <a:rPr sz="800" spc="80" dirty="0">
                <a:solidFill>
                  <a:srgbClr val="79787E"/>
                </a:solidFill>
                <a:latin typeface="Arial MT"/>
                <a:cs typeface="Arial MT"/>
              </a:rPr>
              <a:t> </a:t>
            </a:r>
            <a:r>
              <a:rPr sz="800" spc="-15" dirty="0">
                <a:solidFill>
                  <a:srgbClr val="79787E"/>
                </a:solidFill>
                <a:latin typeface="Arial MT"/>
                <a:cs typeface="Arial MT"/>
              </a:rPr>
              <a:t>Persistent</a:t>
            </a:r>
            <a:r>
              <a:rPr sz="800" spc="100" dirty="0">
                <a:solidFill>
                  <a:srgbClr val="79787E"/>
                </a:solidFill>
                <a:latin typeface="Arial MT"/>
                <a:cs typeface="Arial MT"/>
              </a:rPr>
              <a:t> </a:t>
            </a:r>
            <a:r>
              <a:rPr sz="800" spc="-20" dirty="0">
                <a:solidFill>
                  <a:srgbClr val="79787E"/>
                </a:solidFill>
                <a:latin typeface="Arial MT"/>
                <a:cs typeface="Arial MT"/>
              </a:rPr>
              <a:t>Systems</a:t>
            </a:r>
            <a:endParaRPr sz="800" dirty="0">
              <a:latin typeface="Arial MT"/>
              <a:cs typeface="Arial MT"/>
            </a:endParaRPr>
          </a:p>
        </p:txBody>
      </p:sp>
      <p:sp>
        <p:nvSpPr>
          <p:cNvPr id="33" name="object 33"/>
          <p:cNvSpPr txBox="1">
            <a:spLocks noGrp="1"/>
          </p:cNvSpPr>
          <p:nvPr>
            <p:ph type="sldNum" sz="quarter" idx="7"/>
          </p:nvPr>
        </p:nvSpPr>
        <p:spPr>
          <a:prstGeom prst="rect">
            <a:avLst/>
          </a:prstGeom>
        </p:spPr>
        <p:txBody>
          <a:bodyPr vert="horz" wrap="square" lIns="0" tIns="1905" rIns="0" bIns="0" rtlCol="0">
            <a:spAutoFit/>
          </a:bodyPr>
          <a:lstStyle/>
          <a:p>
            <a:pPr marL="38100">
              <a:lnSpc>
                <a:spcPct val="100000"/>
              </a:lnSpc>
              <a:spcBef>
                <a:spcPts val="15"/>
              </a:spcBef>
            </a:pPr>
            <a:fld id="{81D60167-4931-47E6-BA6A-407CBD079E47}" type="slidenum">
              <a:rPr spc="-5" dirty="0"/>
              <a:t>4</a:t>
            </a:fld>
            <a:endParaRPr spc="-5" dirty="0"/>
          </a:p>
        </p:txBody>
      </p:sp>
      <p:pic>
        <p:nvPicPr>
          <p:cNvPr id="4" name="Picture 3">
            <a:extLst>
              <a:ext uri="{FF2B5EF4-FFF2-40B4-BE49-F238E27FC236}">
                <a16:creationId xmlns:a16="http://schemas.microsoft.com/office/drawing/2014/main" id="{25B396DE-B344-442D-ABEE-C916F850CB85}"/>
              </a:ext>
            </a:extLst>
          </p:cNvPr>
          <p:cNvPicPr>
            <a:picLocks noChangeAspect="1"/>
          </p:cNvPicPr>
          <p:nvPr/>
        </p:nvPicPr>
        <p:blipFill>
          <a:blip r:embed="rId3"/>
          <a:stretch>
            <a:fillRect/>
          </a:stretch>
        </p:blipFill>
        <p:spPr>
          <a:xfrm>
            <a:off x="8077200" y="2133600"/>
            <a:ext cx="3867807" cy="1828800"/>
          </a:xfrm>
          <a:prstGeom prst="rect">
            <a:avLst/>
          </a:prstGeom>
        </p:spPr>
      </p:pic>
    </p:spTree>
    <p:extLst>
      <p:ext uri="{BB962C8B-B14F-4D97-AF65-F5344CB8AC3E}">
        <p14:creationId xmlns:p14="http://schemas.microsoft.com/office/powerpoint/2010/main" val="5480823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1433047" y="6230111"/>
            <a:ext cx="390144" cy="359663"/>
          </a:xfrm>
          <a:prstGeom prst="rect">
            <a:avLst/>
          </a:prstGeom>
        </p:spPr>
      </p:pic>
      <p:sp>
        <p:nvSpPr>
          <p:cNvPr id="5" name="object 5"/>
          <p:cNvSpPr txBox="1">
            <a:spLocks noGrp="1"/>
          </p:cNvSpPr>
          <p:nvPr>
            <p:ph type="title"/>
          </p:nvPr>
        </p:nvSpPr>
        <p:spPr>
          <a:xfrm>
            <a:off x="3962400" y="90725"/>
            <a:ext cx="8872932" cy="444352"/>
          </a:xfrm>
          <a:prstGeom prst="rect">
            <a:avLst/>
          </a:prstGeom>
        </p:spPr>
        <p:txBody>
          <a:bodyPr vert="horz" wrap="square" lIns="0" tIns="13335" rIns="0" bIns="0" rtlCol="0">
            <a:spAutoFit/>
          </a:bodyPr>
          <a:lstStyle/>
          <a:p>
            <a:pPr marL="12700">
              <a:lnSpc>
                <a:spcPct val="100000"/>
              </a:lnSpc>
              <a:spcBef>
                <a:spcPts val="105"/>
              </a:spcBef>
            </a:pPr>
            <a:r>
              <a:rPr lang="en-US" sz="2800" b="1" u="sng" spc="10" dirty="0">
                <a:latin typeface="Arial"/>
                <a:cs typeface="Arial"/>
              </a:rPr>
              <a:t>DATA SOURCES</a:t>
            </a:r>
            <a:endParaRPr sz="2800" dirty="0">
              <a:latin typeface="Arial"/>
              <a:cs typeface="Arial"/>
            </a:endParaRPr>
          </a:p>
        </p:txBody>
      </p:sp>
      <p:sp>
        <p:nvSpPr>
          <p:cNvPr id="7" name="object 7"/>
          <p:cNvSpPr txBox="1"/>
          <p:nvPr/>
        </p:nvSpPr>
        <p:spPr>
          <a:xfrm>
            <a:off x="609600" y="535077"/>
            <a:ext cx="9753600" cy="4444165"/>
          </a:xfrm>
          <a:prstGeom prst="rect">
            <a:avLst/>
          </a:prstGeom>
        </p:spPr>
        <p:txBody>
          <a:bodyPr vert="horz" wrap="square" lIns="0" tIns="141605" rIns="0" bIns="0" rtlCol="0">
            <a:spAutoFit/>
          </a:bodyPr>
          <a:lstStyle/>
          <a:p>
            <a:pPr marL="298450" indent="-285750">
              <a:lnSpc>
                <a:spcPct val="100000"/>
              </a:lnSpc>
              <a:spcBef>
                <a:spcPts val="1115"/>
              </a:spcBef>
              <a:buFont typeface="Wingdings" panose="05000000000000000000" pitchFamily="2" charset="2"/>
              <a:buChar char="Ø"/>
            </a:pPr>
            <a:endParaRPr lang="en-US" sz="2800" dirty="0">
              <a:solidFill>
                <a:schemeClr val="bg1"/>
              </a:solidFill>
              <a:cs typeface="Arial MT"/>
            </a:endParaRPr>
          </a:p>
          <a:p>
            <a:pPr marL="298450" indent="-285750">
              <a:lnSpc>
                <a:spcPct val="100000"/>
              </a:lnSpc>
              <a:spcBef>
                <a:spcPts val="1115"/>
              </a:spcBef>
              <a:buFont typeface="Wingdings" panose="05000000000000000000" pitchFamily="2" charset="2"/>
              <a:buChar char="Ø"/>
            </a:pPr>
            <a:r>
              <a:rPr lang="en-US" sz="2800" dirty="0">
                <a:solidFill>
                  <a:schemeClr val="bg1"/>
                </a:solidFill>
                <a:cs typeface="Arial MT"/>
              </a:rPr>
              <a:t>For this project, an HR dataset named 'IBM HR Analytics Employee Attrition &amp; Performance', has been picked, which is available on IBM website.</a:t>
            </a:r>
          </a:p>
          <a:p>
            <a:pPr marL="298450" indent="-285750">
              <a:lnSpc>
                <a:spcPct val="100000"/>
              </a:lnSpc>
              <a:spcBef>
                <a:spcPts val="1115"/>
              </a:spcBef>
              <a:buFont typeface="Wingdings" panose="05000000000000000000" pitchFamily="2" charset="2"/>
              <a:buChar char="Ø"/>
            </a:pPr>
            <a:r>
              <a:rPr lang="en-US" sz="2800" dirty="0">
                <a:solidFill>
                  <a:schemeClr val="bg1"/>
                </a:solidFill>
                <a:cs typeface="Arial MT"/>
              </a:rPr>
              <a:t>The data contains records of 1,470 employees.</a:t>
            </a:r>
          </a:p>
          <a:p>
            <a:pPr marL="298450" indent="-285750">
              <a:lnSpc>
                <a:spcPct val="100000"/>
              </a:lnSpc>
              <a:spcBef>
                <a:spcPts val="1115"/>
              </a:spcBef>
              <a:buFont typeface="Wingdings" panose="05000000000000000000" pitchFamily="2" charset="2"/>
              <a:buChar char="Ø"/>
            </a:pPr>
            <a:r>
              <a:rPr lang="en-US" sz="2800" dirty="0">
                <a:solidFill>
                  <a:schemeClr val="bg1"/>
                </a:solidFill>
                <a:cs typeface="Arial MT"/>
              </a:rPr>
              <a:t>It has information about employee's current employment status, the total number of companies worked for in the past, Total number of years at the current company and the current roles, Their education level, distance from home, monthly income, etc.</a:t>
            </a:r>
          </a:p>
        </p:txBody>
      </p:sp>
      <p:sp>
        <p:nvSpPr>
          <p:cNvPr id="33" name="object 33"/>
          <p:cNvSpPr txBox="1">
            <a:spLocks noGrp="1"/>
          </p:cNvSpPr>
          <p:nvPr>
            <p:ph type="sldNum" sz="quarter" idx="7"/>
          </p:nvPr>
        </p:nvSpPr>
        <p:spPr>
          <a:prstGeom prst="rect">
            <a:avLst/>
          </a:prstGeom>
        </p:spPr>
        <p:txBody>
          <a:bodyPr vert="horz" wrap="square" lIns="0" tIns="1905" rIns="0" bIns="0" rtlCol="0">
            <a:spAutoFit/>
          </a:bodyPr>
          <a:lstStyle/>
          <a:p>
            <a:pPr marL="38100">
              <a:lnSpc>
                <a:spcPct val="100000"/>
              </a:lnSpc>
              <a:spcBef>
                <a:spcPts val="15"/>
              </a:spcBef>
            </a:pPr>
            <a:fld id="{81D60167-4931-47E6-BA6A-407CBD079E47}" type="slidenum">
              <a:rPr spc="-5" dirty="0"/>
              <a:t>5</a:t>
            </a:fld>
            <a:endParaRPr spc="-5" dirty="0"/>
          </a:p>
        </p:txBody>
      </p:sp>
      <p:sp>
        <p:nvSpPr>
          <p:cNvPr id="8" name="object 32">
            <a:extLst>
              <a:ext uri="{FF2B5EF4-FFF2-40B4-BE49-F238E27FC236}">
                <a16:creationId xmlns:a16="http://schemas.microsoft.com/office/drawing/2014/main" id="{93DFABE0-BDF9-4B52-B9C7-E9D9BF2C7C4B}"/>
              </a:ext>
            </a:extLst>
          </p:cNvPr>
          <p:cNvSpPr txBox="1"/>
          <p:nvPr/>
        </p:nvSpPr>
        <p:spPr>
          <a:xfrm>
            <a:off x="347268" y="6345202"/>
            <a:ext cx="1811655" cy="125034"/>
          </a:xfrm>
          <a:prstGeom prst="rect">
            <a:avLst/>
          </a:prstGeom>
        </p:spPr>
        <p:txBody>
          <a:bodyPr vert="horz" wrap="square" lIns="0" tIns="1905" rIns="0" bIns="0" rtlCol="0">
            <a:spAutoFit/>
          </a:bodyPr>
          <a:lstStyle/>
          <a:p>
            <a:pPr marL="12700">
              <a:lnSpc>
                <a:spcPct val="100000"/>
              </a:lnSpc>
              <a:spcBef>
                <a:spcPts val="15"/>
              </a:spcBef>
            </a:pPr>
            <a:r>
              <a:rPr sz="800" spc="-10" dirty="0">
                <a:solidFill>
                  <a:srgbClr val="79787E"/>
                </a:solidFill>
                <a:latin typeface="Arial MT"/>
                <a:cs typeface="Arial MT"/>
              </a:rPr>
              <a:t>Confidential</a:t>
            </a:r>
            <a:r>
              <a:rPr sz="800" spc="95" dirty="0">
                <a:solidFill>
                  <a:srgbClr val="79787E"/>
                </a:solidFill>
                <a:latin typeface="Arial MT"/>
                <a:cs typeface="Arial MT"/>
              </a:rPr>
              <a:t> </a:t>
            </a:r>
            <a:r>
              <a:rPr sz="800" spc="-10" dirty="0">
                <a:solidFill>
                  <a:srgbClr val="79787E"/>
                </a:solidFill>
                <a:latin typeface="Arial MT"/>
                <a:cs typeface="Arial MT"/>
              </a:rPr>
              <a:t>©</a:t>
            </a:r>
            <a:r>
              <a:rPr sz="800" dirty="0">
                <a:solidFill>
                  <a:srgbClr val="79787E"/>
                </a:solidFill>
                <a:latin typeface="Arial MT"/>
                <a:cs typeface="Arial MT"/>
              </a:rPr>
              <a:t> </a:t>
            </a:r>
            <a:r>
              <a:rPr sz="800" spc="-15" dirty="0">
                <a:solidFill>
                  <a:srgbClr val="79787E"/>
                </a:solidFill>
                <a:latin typeface="Arial MT"/>
                <a:cs typeface="Arial MT"/>
              </a:rPr>
              <a:t>202</a:t>
            </a:r>
            <a:r>
              <a:rPr lang="en-US" sz="800" spc="-15" dirty="0">
                <a:solidFill>
                  <a:srgbClr val="79787E"/>
                </a:solidFill>
                <a:latin typeface="Arial MT"/>
                <a:cs typeface="Arial MT"/>
              </a:rPr>
              <a:t>2</a:t>
            </a:r>
            <a:r>
              <a:rPr sz="800" spc="80" dirty="0">
                <a:solidFill>
                  <a:srgbClr val="79787E"/>
                </a:solidFill>
                <a:latin typeface="Arial MT"/>
                <a:cs typeface="Arial MT"/>
              </a:rPr>
              <a:t> </a:t>
            </a:r>
            <a:r>
              <a:rPr sz="800" spc="-15" dirty="0">
                <a:solidFill>
                  <a:srgbClr val="79787E"/>
                </a:solidFill>
                <a:latin typeface="Arial MT"/>
                <a:cs typeface="Arial MT"/>
              </a:rPr>
              <a:t>Persistent</a:t>
            </a:r>
            <a:r>
              <a:rPr sz="800" spc="100" dirty="0">
                <a:solidFill>
                  <a:srgbClr val="79787E"/>
                </a:solidFill>
                <a:latin typeface="Arial MT"/>
                <a:cs typeface="Arial MT"/>
              </a:rPr>
              <a:t> </a:t>
            </a:r>
            <a:r>
              <a:rPr sz="800" spc="-20" dirty="0">
                <a:solidFill>
                  <a:srgbClr val="79787E"/>
                </a:solidFill>
                <a:latin typeface="Arial MT"/>
                <a:cs typeface="Arial MT"/>
              </a:rPr>
              <a:t>Systems</a:t>
            </a:r>
            <a:endParaRPr sz="800" dirty="0">
              <a:latin typeface="Arial MT"/>
              <a:cs typeface="Arial MT"/>
            </a:endParaRPr>
          </a:p>
        </p:txBody>
      </p:sp>
    </p:spTree>
    <p:extLst>
      <p:ext uri="{BB962C8B-B14F-4D97-AF65-F5344CB8AC3E}">
        <p14:creationId xmlns:p14="http://schemas.microsoft.com/office/powerpoint/2010/main" val="28139604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1433047" y="6230111"/>
            <a:ext cx="390144" cy="359663"/>
          </a:xfrm>
          <a:prstGeom prst="rect">
            <a:avLst/>
          </a:prstGeom>
        </p:spPr>
      </p:pic>
      <p:sp>
        <p:nvSpPr>
          <p:cNvPr id="5" name="object 5"/>
          <p:cNvSpPr txBox="1">
            <a:spLocks noGrp="1"/>
          </p:cNvSpPr>
          <p:nvPr>
            <p:ph type="title"/>
          </p:nvPr>
        </p:nvSpPr>
        <p:spPr>
          <a:xfrm>
            <a:off x="3048000" y="80278"/>
            <a:ext cx="8872932" cy="444352"/>
          </a:xfrm>
          <a:prstGeom prst="rect">
            <a:avLst/>
          </a:prstGeom>
        </p:spPr>
        <p:txBody>
          <a:bodyPr vert="horz" wrap="square" lIns="0" tIns="13335" rIns="0" bIns="0" rtlCol="0">
            <a:spAutoFit/>
          </a:bodyPr>
          <a:lstStyle/>
          <a:p>
            <a:pPr marL="12700">
              <a:lnSpc>
                <a:spcPct val="100000"/>
              </a:lnSpc>
              <a:spcBef>
                <a:spcPts val="105"/>
              </a:spcBef>
            </a:pPr>
            <a:r>
              <a:rPr lang="en-US" sz="2800" b="1" u="sng" spc="10" dirty="0">
                <a:latin typeface="Arial"/>
                <a:cs typeface="Arial"/>
              </a:rPr>
              <a:t>FUNCTIONALITY &amp; BLOCK DIAGRAM </a:t>
            </a:r>
            <a:endParaRPr sz="2800" dirty="0">
              <a:latin typeface="Arial"/>
              <a:cs typeface="Arial"/>
            </a:endParaRPr>
          </a:p>
        </p:txBody>
      </p:sp>
      <p:sp>
        <p:nvSpPr>
          <p:cNvPr id="33" name="object 33"/>
          <p:cNvSpPr txBox="1">
            <a:spLocks noGrp="1"/>
          </p:cNvSpPr>
          <p:nvPr>
            <p:ph type="sldNum" sz="quarter" idx="7"/>
          </p:nvPr>
        </p:nvSpPr>
        <p:spPr>
          <a:prstGeom prst="rect">
            <a:avLst/>
          </a:prstGeom>
        </p:spPr>
        <p:txBody>
          <a:bodyPr vert="horz" wrap="square" lIns="0" tIns="1905" rIns="0" bIns="0" rtlCol="0">
            <a:spAutoFit/>
          </a:bodyPr>
          <a:lstStyle/>
          <a:p>
            <a:pPr marL="38100">
              <a:lnSpc>
                <a:spcPct val="100000"/>
              </a:lnSpc>
              <a:spcBef>
                <a:spcPts val="15"/>
              </a:spcBef>
            </a:pPr>
            <a:fld id="{81D60167-4931-47E6-BA6A-407CBD079E47}" type="slidenum">
              <a:rPr spc="-5" dirty="0"/>
              <a:t>6</a:t>
            </a:fld>
            <a:endParaRPr spc="-5" dirty="0"/>
          </a:p>
        </p:txBody>
      </p:sp>
      <p:sp>
        <p:nvSpPr>
          <p:cNvPr id="7" name="object 32">
            <a:extLst>
              <a:ext uri="{FF2B5EF4-FFF2-40B4-BE49-F238E27FC236}">
                <a16:creationId xmlns:a16="http://schemas.microsoft.com/office/drawing/2014/main" id="{B02DBE4C-C9B2-4848-83D1-A2F57479205B}"/>
              </a:ext>
            </a:extLst>
          </p:cNvPr>
          <p:cNvSpPr txBox="1"/>
          <p:nvPr/>
        </p:nvSpPr>
        <p:spPr>
          <a:xfrm>
            <a:off x="347268" y="6345202"/>
            <a:ext cx="1811655" cy="125034"/>
          </a:xfrm>
          <a:prstGeom prst="rect">
            <a:avLst/>
          </a:prstGeom>
        </p:spPr>
        <p:txBody>
          <a:bodyPr vert="horz" wrap="square" lIns="0" tIns="1905" rIns="0" bIns="0" rtlCol="0">
            <a:spAutoFit/>
          </a:bodyPr>
          <a:lstStyle/>
          <a:p>
            <a:pPr marL="12700">
              <a:lnSpc>
                <a:spcPct val="100000"/>
              </a:lnSpc>
              <a:spcBef>
                <a:spcPts val="15"/>
              </a:spcBef>
            </a:pPr>
            <a:r>
              <a:rPr sz="800" spc="-10" dirty="0">
                <a:solidFill>
                  <a:srgbClr val="79787E"/>
                </a:solidFill>
                <a:latin typeface="Arial MT"/>
                <a:cs typeface="Arial MT"/>
              </a:rPr>
              <a:t>Confidential</a:t>
            </a:r>
            <a:r>
              <a:rPr sz="800" spc="95" dirty="0">
                <a:solidFill>
                  <a:srgbClr val="79787E"/>
                </a:solidFill>
                <a:latin typeface="Arial MT"/>
                <a:cs typeface="Arial MT"/>
              </a:rPr>
              <a:t> </a:t>
            </a:r>
            <a:r>
              <a:rPr sz="800" spc="-10" dirty="0">
                <a:solidFill>
                  <a:srgbClr val="79787E"/>
                </a:solidFill>
                <a:latin typeface="Arial MT"/>
                <a:cs typeface="Arial MT"/>
              </a:rPr>
              <a:t>©</a:t>
            </a:r>
            <a:r>
              <a:rPr sz="800" dirty="0">
                <a:solidFill>
                  <a:srgbClr val="79787E"/>
                </a:solidFill>
                <a:latin typeface="Arial MT"/>
                <a:cs typeface="Arial MT"/>
              </a:rPr>
              <a:t> </a:t>
            </a:r>
            <a:r>
              <a:rPr sz="800" spc="-15" dirty="0">
                <a:solidFill>
                  <a:srgbClr val="79787E"/>
                </a:solidFill>
                <a:latin typeface="Arial MT"/>
                <a:cs typeface="Arial MT"/>
              </a:rPr>
              <a:t>202</a:t>
            </a:r>
            <a:r>
              <a:rPr lang="en-US" sz="800" spc="-15" dirty="0">
                <a:solidFill>
                  <a:srgbClr val="79787E"/>
                </a:solidFill>
                <a:latin typeface="Arial MT"/>
                <a:cs typeface="Arial MT"/>
              </a:rPr>
              <a:t>2</a:t>
            </a:r>
            <a:r>
              <a:rPr sz="800" spc="80" dirty="0">
                <a:solidFill>
                  <a:srgbClr val="79787E"/>
                </a:solidFill>
                <a:latin typeface="Arial MT"/>
                <a:cs typeface="Arial MT"/>
              </a:rPr>
              <a:t> </a:t>
            </a:r>
            <a:r>
              <a:rPr sz="800" spc="-15" dirty="0">
                <a:solidFill>
                  <a:srgbClr val="79787E"/>
                </a:solidFill>
                <a:latin typeface="Arial MT"/>
                <a:cs typeface="Arial MT"/>
              </a:rPr>
              <a:t>Persistent</a:t>
            </a:r>
            <a:r>
              <a:rPr sz="800" spc="100" dirty="0">
                <a:solidFill>
                  <a:srgbClr val="79787E"/>
                </a:solidFill>
                <a:latin typeface="Arial MT"/>
                <a:cs typeface="Arial MT"/>
              </a:rPr>
              <a:t> </a:t>
            </a:r>
            <a:r>
              <a:rPr sz="800" spc="-20" dirty="0">
                <a:solidFill>
                  <a:srgbClr val="79787E"/>
                </a:solidFill>
                <a:latin typeface="Arial MT"/>
                <a:cs typeface="Arial MT"/>
              </a:rPr>
              <a:t>Systems</a:t>
            </a:r>
            <a:endParaRPr sz="800" dirty="0">
              <a:latin typeface="Arial MT"/>
              <a:cs typeface="Arial MT"/>
            </a:endParaRPr>
          </a:p>
        </p:txBody>
      </p:sp>
      <p:sp>
        <p:nvSpPr>
          <p:cNvPr id="27" name="Rectangle 26">
            <a:extLst>
              <a:ext uri="{FF2B5EF4-FFF2-40B4-BE49-F238E27FC236}">
                <a16:creationId xmlns:a16="http://schemas.microsoft.com/office/drawing/2014/main" id="{C6E1C0A5-AE3B-4279-A0F0-23529FD4446B}"/>
              </a:ext>
            </a:extLst>
          </p:cNvPr>
          <p:cNvSpPr/>
          <p:nvPr/>
        </p:nvSpPr>
        <p:spPr>
          <a:xfrm>
            <a:off x="495300" y="1714500"/>
            <a:ext cx="1905000" cy="99060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000" dirty="0"/>
          </a:p>
        </p:txBody>
      </p:sp>
      <p:sp>
        <p:nvSpPr>
          <p:cNvPr id="28" name="TextBox 10">
            <a:extLst>
              <a:ext uri="{FF2B5EF4-FFF2-40B4-BE49-F238E27FC236}">
                <a16:creationId xmlns:a16="http://schemas.microsoft.com/office/drawing/2014/main" id="{4C1ED1F0-0281-4DBA-A434-3031C1A4036E}"/>
              </a:ext>
            </a:extLst>
          </p:cNvPr>
          <p:cNvSpPr txBox="1"/>
          <p:nvPr/>
        </p:nvSpPr>
        <p:spPr>
          <a:xfrm>
            <a:off x="571500" y="2019300"/>
            <a:ext cx="1905000"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Data Acquisition </a:t>
            </a:r>
          </a:p>
        </p:txBody>
      </p:sp>
      <p:sp>
        <p:nvSpPr>
          <p:cNvPr id="29" name="Rectangle 28">
            <a:extLst>
              <a:ext uri="{FF2B5EF4-FFF2-40B4-BE49-F238E27FC236}">
                <a16:creationId xmlns:a16="http://schemas.microsoft.com/office/drawing/2014/main" id="{49DE93FD-B462-4D0B-AC90-9A4925AB9464}"/>
              </a:ext>
            </a:extLst>
          </p:cNvPr>
          <p:cNvSpPr/>
          <p:nvPr/>
        </p:nvSpPr>
        <p:spPr>
          <a:xfrm>
            <a:off x="6134100" y="1714500"/>
            <a:ext cx="2209800" cy="99060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000" dirty="0"/>
          </a:p>
        </p:txBody>
      </p:sp>
      <p:sp>
        <p:nvSpPr>
          <p:cNvPr id="30" name="Rectangle 29">
            <a:extLst>
              <a:ext uri="{FF2B5EF4-FFF2-40B4-BE49-F238E27FC236}">
                <a16:creationId xmlns:a16="http://schemas.microsoft.com/office/drawing/2014/main" id="{ABDBCFA7-817F-4984-8BF5-BE4A7E3FA83A}"/>
              </a:ext>
            </a:extLst>
          </p:cNvPr>
          <p:cNvSpPr/>
          <p:nvPr/>
        </p:nvSpPr>
        <p:spPr>
          <a:xfrm>
            <a:off x="3162300" y="1714500"/>
            <a:ext cx="2133600" cy="99060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solidFill>
                  <a:schemeClr val="tx1"/>
                </a:solidFill>
              </a:rPr>
              <a:t>Data Cleaning </a:t>
            </a:r>
          </a:p>
        </p:txBody>
      </p:sp>
      <p:sp>
        <p:nvSpPr>
          <p:cNvPr id="31" name="Rectangle 30">
            <a:extLst>
              <a:ext uri="{FF2B5EF4-FFF2-40B4-BE49-F238E27FC236}">
                <a16:creationId xmlns:a16="http://schemas.microsoft.com/office/drawing/2014/main" id="{42FFB6E7-1DD2-4F83-8706-D2E7EB5D741E}"/>
              </a:ext>
            </a:extLst>
          </p:cNvPr>
          <p:cNvSpPr/>
          <p:nvPr/>
        </p:nvSpPr>
        <p:spPr>
          <a:xfrm>
            <a:off x="9410700" y="1714500"/>
            <a:ext cx="2286000" cy="99060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000" dirty="0"/>
          </a:p>
        </p:txBody>
      </p:sp>
      <p:sp>
        <p:nvSpPr>
          <p:cNvPr id="32" name="TextBox 16">
            <a:extLst>
              <a:ext uri="{FF2B5EF4-FFF2-40B4-BE49-F238E27FC236}">
                <a16:creationId xmlns:a16="http://schemas.microsoft.com/office/drawing/2014/main" id="{73B54576-2022-44AA-AD5C-B7F8C0A5224F}"/>
              </a:ext>
            </a:extLst>
          </p:cNvPr>
          <p:cNvSpPr txBox="1"/>
          <p:nvPr/>
        </p:nvSpPr>
        <p:spPr>
          <a:xfrm>
            <a:off x="6438900" y="2019300"/>
            <a:ext cx="1600200"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Model Training </a:t>
            </a:r>
          </a:p>
        </p:txBody>
      </p:sp>
      <p:sp>
        <p:nvSpPr>
          <p:cNvPr id="34" name="TextBox 17">
            <a:extLst>
              <a:ext uri="{FF2B5EF4-FFF2-40B4-BE49-F238E27FC236}">
                <a16:creationId xmlns:a16="http://schemas.microsoft.com/office/drawing/2014/main" id="{54B8B16F-BBF5-4CFF-B418-CD574B9C80B8}"/>
              </a:ext>
            </a:extLst>
          </p:cNvPr>
          <p:cNvSpPr txBox="1"/>
          <p:nvPr/>
        </p:nvSpPr>
        <p:spPr>
          <a:xfrm>
            <a:off x="9563100" y="2019300"/>
            <a:ext cx="1905000"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Model  Evaluation </a:t>
            </a:r>
          </a:p>
        </p:txBody>
      </p:sp>
      <p:sp>
        <p:nvSpPr>
          <p:cNvPr id="35" name="Rectangle 34">
            <a:extLst>
              <a:ext uri="{FF2B5EF4-FFF2-40B4-BE49-F238E27FC236}">
                <a16:creationId xmlns:a16="http://schemas.microsoft.com/office/drawing/2014/main" id="{778D00B6-D89E-4332-96D0-83F3A40AA89F}"/>
              </a:ext>
            </a:extLst>
          </p:cNvPr>
          <p:cNvSpPr/>
          <p:nvPr/>
        </p:nvSpPr>
        <p:spPr>
          <a:xfrm>
            <a:off x="9182100" y="3924300"/>
            <a:ext cx="2286000" cy="121920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000" dirty="0"/>
          </a:p>
        </p:txBody>
      </p:sp>
      <p:sp>
        <p:nvSpPr>
          <p:cNvPr id="36" name="TextBox 19">
            <a:extLst>
              <a:ext uri="{FF2B5EF4-FFF2-40B4-BE49-F238E27FC236}">
                <a16:creationId xmlns:a16="http://schemas.microsoft.com/office/drawing/2014/main" id="{7E677BCA-5EEF-44C0-A370-1F12C3249B0A}"/>
              </a:ext>
            </a:extLst>
          </p:cNvPr>
          <p:cNvSpPr txBox="1"/>
          <p:nvPr/>
        </p:nvSpPr>
        <p:spPr>
          <a:xfrm>
            <a:off x="9563100" y="4229100"/>
            <a:ext cx="1524000" cy="6463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a:t>Performance Evaluation </a:t>
            </a:r>
          </a:p>
        </p:txBody>
      </p:sp>
      <p:sp>
        <p:nvSpPr>
          <p:cNvPr id="37" name="Rectangle 36">
            <a:extLst>
              <a:ext uri="{FF2B5EF4-FFF2-40B4-BE49-F238E27FC236}">
                <a16:creationId xmlns:a16="http://schemas.microsoft.com/office/drawing/2014/main" id="{29CD48C4-29EE-4F21-A0D1-50BB86D9EF92}"/>
              </a:ext>
            </a:extLst>
          </p:cNvPr>
          <p:cNvSpPr/>
          <p:nvPr/>
        </p:nvSpPr>
        <p:spPr>
          <a:xfrm>
            <a:off x="5981700" y="3924300"/>
            <a:ext cx="2209800" cy="121920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000" dirty="0"/>
          </a:p>
        </p:txBody>
      </p:sp>
      <p:sp>
        <p:nvSpPr>
          <p:cNvPr id="38" name="TextBox 21">
            <a:extLst>
              <a:ext uri="{FF2B5EF4-FFF2-40B4-BE49-F238E27FC236}">
                <a16:creationId xmlns:a16="http://schemas.microsoft.com/office/drawing/2014/main" id="{B04F9BC0-0D37-4306-823F-C07BBCBEEC4A}"/>
              </a:ext>
            </a:extLst>
          </p:cNvPr>
          <p:cNvSpPr txBox="1"/>
          <p:nvPr/>
        </p:nvSpPr>
        <p:spPr>
          <a:xfrm>
            <a:off x="6210300" y="4229100"/>
            <a:ext cx="1676400" cy="6463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a:t>Attrition Prediction </a:t>
            </a:r>
          </a:p>
        </p:txBody>
      </p:sp>
      <p:sp>
        <p:nvSpPr>
          <p:cNvPr id="39" name="Rectangle 38">
            <a:extLst>
              <a:ext uri="{FF2B5EF4-FFF2-40B4-BE49-F238E27FC236}">
                <a16:creationId xmlns:a16="http://schemas.microsoft.com/office/drawing/2014/main" id="{42E9025E-DAE3-4AC3-A585-BC8052770811}"/>
              </a:ext>
            </a:extLst>
          </p:cNvPr>
          <p:cNvSpPr/>
          <p:nvPr/>
        </p:nvSpPr>
        <p:spPr>
          <a:xfrm>
            <a:off x="3162300" y="4000500"/>
            <a:ext cx="2133600" cy="106680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000" dirty="0"/>
          </a:p>
        </p:txBody>
      </p:sp>
      <p:sp>
        <p:nvSpPr>
          <p:cNvPr id="40" name="TextBox 23">
            <a:extLst>
              <a:ext uri="{FF2B5EF4-FFF2-40B4-BE49-F238E27FC236}">
                <a16:creationId xmlns:a16="http://schemas.microsoft.com/office/drawing/2014/main" id="{5C764034-9D9E-4129-A98F-ED55F7E48F2E}"/>
              </a:ext>
            </a:extLst>
          </p:cNvPr>
          <p:cNvSpPr txBox="1"/>
          <p:nvPr/>
        </p:nvSpPr>
        <p:spPr>
          <a:xfrm>
            <a:off x="3467100" y="4305300"/>
            <a:ext cx="1676400"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Deployment</a:t>
            </a:r>
          </a:p>
        </p:txBody>
      </p:sp>
      <p:cxnSp>
        <p:nvCxnSpPr>
          <p:cNvPr id="41" name="Straight Arrow Connector 40">
            <a:extLst>
              <a:ext uri="{FF2B5EF4-FFF2-40B4-BE49-F238E27FC236}">
                <a16:creationId xmlns:a16="http://schemas.microsoft.com/office/drawing/2014/main" id="{4049C430-A1B9-4C51-904B-B65A2B4157B4}"/>
              </a:ext>
            </a:extLst>
          </p:cNvPr>
          <p:cNvCxnSpPr>
            <a:stCxn id="28" idx="3"/>
            <a:endCxn id="30" idx="1"/>
          </p:cNvCxnSpPr>
          <p:nvPr/>
        </p:nvCxnSpPr>
        <p:spPr>
          <a:xfrm>
            <a:off x="2476500" y="2203966"/>
            <a:ext cx="685800" cy="5834"/>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cxnSp>
        <p:nvCxnSpPr>
          <p:cNvPr id="42" name="Straight Arrow Connector 41">
            <a:extLst>
              <a:ext uri="{FF2B5EF4-FFF2-40B4-BE49-F238E27FC236}">
                <a16:creationId xmlns:a16="http://schemas.microsoft.com/office/drawing/2014/main" id="{F2AD91DC-FDD0-48C4-919C-9E404FA14D08}"/>
              </a:ext>
            </a:extLst>
          </p:cNvPr>
          <p:cNvCxnSpPr>
            <a:endCxn id="29" idx="1"/>
          </p:cNvCxnSpPr>
          <p:nvPr/>
        </p:nvCxnSpPr>
        <p:spPr>
          <a:xfrm>
            <a:off x="5372100" y="2171700"/>
            <a:ext cx="762000" cy="38100"/>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cxnSp>
        <p:nvCxnSpPr>
          <p:cNvPr id="43" name="Straight Arrow Connector 42">
            <a:extLst>
              <a:ext uri="{FF2B5EF4-FFF2-40B4-BE49-F238E27FC236}">
                <a16:creationId xmlns:a16="http://schemas.microsoft.com/office/drawing/2014/main" id="{7127E602-307C-437A-B781-DD84A37A023E}"/>
              </a:ext>
            </a:extLst>
          </p:cNvPr>
          <p:cNvCxnSpPr>
            <a:endCxn id="31" idx="1"/>
          </p:cNvCxnSpPr>
          <p:nvPr/>
        </p:nvCxnSpPr>
        <p:spPr>
          <a:xfrm>
            <a:off x="8420100" y="2171700"/>
            <a:ext cx="990600" cy="38100"/>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cxnSp>
        <p:nvCxnSpPr>
          <p:cNvPr id="44" name="Straight Arrow Connector 43">
            <a:extLst>
              <a:ext uri="{FF2B5EF4-FFF2-40B4-BE49-F238E27FC236}">
                <a16:creationId xmlns:a16="http://schemas.microsoft.com/office/drawing/2014/main" id="{2F638B07-6941-448E-A39F-D23658507BC0}"/>
              </a:ext>
            </a:extLst>
          </p:cNvPr>
          <p:cNvCxnSpPr>
            <a:endCxn id="35" idx="0"/>
          </p:cNvCxnSpPr>
          <p:nvPr/>
        </p:nvCxnSpPr>
        <p:spPr>
          <a:xfrm rot="5400000">
            <a:off x="9715500" y="3314700"/>
            <a:ext cx="1219200" cy="1588"/>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cxnSp>
        <p:nvCxnSpPr>
          <p:cNvPr id="45" name="Straight Arrow Connector 44">
            <a:extLst>
              <a:ext uri="{FF2B5EF4-FFF2-40B4-BE49-F238E27FC236}">
                <a16:creationId xmlns:a16="http://schemas.microsoft.com/office/drawing/2014/main" id="{15483145-4FED-4FF1-B20D-8864A2A889D3}"/>
              </a:ext>
            </a:extLst>
          </p:cNvPr>
          <p:cNvCxnSpPr>
            <a:stCxn id="35" idx="1"/>
            <a:endCxn id="37" idx="3"/>
          </p:cNvCxnSpPr>
          <p:nvPr/>
        </p:nvCxnSpPr>
        <p:spPr>
          <a:xfrm rot="10800000">
            <a:off x="8191500" y="4533900"/>
            <a:ext cx="990600" cy="1588"/>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cxnSp>
        <p:nvCxnSpPr>
          <p:cNvPr id="46" name="Straight Arrow Connector 45">
            <a:extLst>
              <a:ext uri="{FF2B5EF4-FFF2-40B4-BE49-F238E27FC236}">
                <a16:creationId xmlns:a16="http://schemas.microsoft.com/office/drawing/2014/main" id="{B80AAC5F-6E11-4123-B8AA-23076BD15765}"/>
              </a:ext>
            </a:extLst>
          </p:cNvPr>
          <p:cNvCxnSpPr/>
          <p:nvPr/>
        </p:nvCxnSpPr>
        <p:spPr>
          <a:xfrm rot="10800000">
            <a:off x="5295900" y="4457700"/>
            <a:ext cx="685800" cy="1588"/>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7906462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1433047" y="6230111"/>
            <a:ext cx="390144" cy="359663"/>
          </a:xfrm>
          <a:prstGeom prst="rect">
            <a:avLst/>
          </a:prstGeom>
        </p:spPr>
      </p:pic>
      <p:sp>
        <p:nvSpPr>
          <p:cNvPr id="5" name="object 5"/>
          <p:cNvSpPr txBox="1">
            <a:spLocks noGrp="1"/>
          </p:cNvSpPr>
          <p:nvPr>
            <p:ph type="title"/>
          </p:nvPr>
        </p:nvSpPr>
        <p:spPr>
          <a:xfrm>
            <a:off x="3319068" y="152218"/>
            <a:ext cx="8872932" cy="444352"/>
          </a:xfrm>
          <a:prstGeom prst="rect">
            <a:avLst/>
          </a:prstGeom>
        </p:spPr>
        <p:txBody>
          <a:bodyPr vert="horz" wrap="square" lIns="0" tIns="13335" rIns="0" bIns="0" rtlCol="0">
            <a:spAutoFit/>
          </a:bodyPr>
          <a:lstStyle/>
          <a:p>
            <a:pPr marL="12700">
              <a:lnSpc>
                <a:spcPct val="100000"/>
              </a:lnSpc>
              <a:spcBef>
                <a:spcPts val="105"/>
              </a:spcBef>
            </a:pPr>
            <a:r>
              <a:rPr lang="en-US" sz="2800" b="1" u="sng" dirty="0">
                <a:latin typeface="Arial"/>
                <a:cs typeface="Arial"/>
              </a:rPr>
              <a:t>ARCHITECTURE DIAGRAM</a:t>
            </a:r>
            <a:endParaRPr sz="2800" b="1" u="sng" dirty="0">
              <a:latin typeface="Arial"/>
              <a:cs typeface="Arial"/>
            </a:endParaRPr>
          </a:p>
        </p:txBody>
      </p:sp>
      <p:sp>
        <p:nvSpPr>
          <p:cNvPr id="33" name="object 33"/>
          <p:cNvSpPr txBox="1">
            <a:spLocks noGrp="1"/>
          </p:cNvSpPr>
          <p:nvPr>
            <p:ph type="sldNum" sz="quarter" idx="7"/>
          </p:nvPr>
        </p:nvSpPr>
        <p:spPr>
          <a:prstGeom prst="rect">
            <a:avLst/>
          </a:prstGeom>
        </p:spPr>
        <p:txBody>
          <a:bodyPr vert="horz" wrap="square" lIns="0" tIns="1905" rIns="0" bIns="0" rtlCol="0">
            <a:spAutoFit/>
          </a:bodyPr>
          <a:lstStyle/>
          <a:p>
            <a:pPr marL="38100">
              <a:lnSpc>
                <a:spcPct val="100000"/>
              </a:lnSpc>
              <a:spcBef>
                <a:spcPts val="15"/>
              </a:spcBef>
            </a:pPr>
            <a:fld id="{81D60167-4931-47E6-BA6A-407CBD079E47}" type="slidenum">
              <a:rPr spc="-5" dirty="0"/>
              <a:t>7</a:t>
            </a:fld>
            <a:endParaRPr spc="-5" dirty="0"/>
          </a:p>
        </p:txBody>
      </p:sp>
      <p:pic>
        <p:nvPicPr>
          <p:cNvPr id="4" name="Picture 3" descr="Logo, company name&#10;&#10;Description automatically generated">
            <a:extLst>
              <a:ext uri="{FF2B5EF4-FFF2-40B4-BE49-F238E27FC236}">
                <a16:creationId xmlns:a16="http://schemas.microsoft.com/office/drawing/2014/main" id="{37FAD7CF-AC8A-4BCD-80EF-D1DCE87454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322" y="838200"/>
            <a:ext cx="11947278" cy="4879607"/>
          </a:xfrm>
          <a:prstGeom prst="rect">
            <a:avLst/>
          </a:prstGeom>
        </p:spPr>
      </p:pic>
      <p:sp>
        <p:nvSpPr>
          <p:cNvPr id="7" name="object 32">
            <a:extLst>
              <a:ext uri="{FF2B5EF4-FFF2-40B4-BE49-F238E27FC236}">
                <a16:creationId xmlns:a16="http://schemas.microsoft.com/office/drawing/2014/main" id="{B02DBE4C-C9B2-4848-83D1-A2F57479205B}"/>
              </a:ext>
            </a:extLst>
          </p:cNvPr>
          <p:cNvSpPr txBox="1"/>
          <p:nvPr/>
        </p:nvSpPr>
        <p:spPr>
          <a:xfrm>
            <a:off x="347268" y="6345202"/>
            <a:ext cx="1811655" cy="125034"/>
          </a:xfrm>
          <a:prstGeom prst="rect">
            <a:avLst/>
          </a:prstGeom>
        </p:spPr>
        <p:txBody>
          <a:bodyPr vert="horz" wrap="square" lIns="0" tIns="1905" rIns="0" bIns="0" rtlCol="0">
            <a:spAutoFit/>
          </a:bodyPr>
          <a:lstStyle/>
          <a:p>
            <a:pPr marL="12700">
              <a:lnSpc>
                <a:spcPct val="100000"/>
              </a:lnSpc>
              <a:spcBef>
                <a:spcPts val="15"/>
              </a:spcBef>
            </a:pPr>
            <a:r>
              <a:rPr sz="800" spc="-10" dirty="0">
                <a:solidFill>
                  <a:srgbClr val="79787E"/>
                </a:solidFill>
                <a:latin typeface="Arial MT"/>
                <a:cs typeface="Arial MT"/>
              </a:rPr>
              <a:t>Confidential</a:t>
            </a:r>
            <a:r>
              <a:rPr sz="800" spc="95" dirty="0">
                <a:solidFill>
                  <a:srgbClr val="79787E"/>
                </a:solidFill>
                <a:latin typeface="Arial MT"/>
                <a:cs typeface="Arial MT"/>
              </a:rPr>
              <a:t> </a:t>
            </a:r>
            <a:r>
              <a:rPr sz="800" spc="-10" dirty="0">
                <a:solidFill>
                  <a:srgbClr val="79787E"/>
                </a:solidFill>
                <a:latin typeface="Arial MT"/>
                <a:cs typeface="Arial MT"/>
              </a:rPr>
              <a:t>©</a:t>
            </a:r>
            <a:r>
              <a:rPr sz="800" dirty="0">
                <a:solidFill>
                  <a:srgbClr val="79787E"/>
                </a:solidFill>
                <a:latin typeface="Arial MT"/>
                <a:cs typeface="Arial MT"/>
              </a:rPr>
              <a:t> </a:t>
            </a:r>
            <a:r>
              <a:rPr sz="800" spc="-15" dirty="0">
                <a:solidFill>
                  <a:srgbClr val="79787E"/>
                </a:solidFill>
                <a:latin typeface="Arial MT"/>
                <a:cs typeface="Arial MT"/>
              </a:rPr>
              <a:t>202</a:t>
            </a:r>
            <a:r>
              <a:rPr lang="en-US" sz="800" spc="-15" dirty="0">
                <a:solidFill>
                  <a:srgbClr val="79787E"/>
                </a:solidFill>
                <a:latin typeface="Arial MT"/>
                <a:cs typeface="Arial MT"/>
              </a:rPr>
              <a:t>2</a:t>
            </a:r>
            <a:r>
              <a:rPr sz="800" spc="80" dirty="0">
                <a:solidFill>
                  <a:srgbClr val="79787E"/>
                </a:solidFill>
                <a:latin typeface="Arial MT"/>
                <a:cs typeface="Arial MT"/>
              </a:rPr>
              <a:t> </a:t>
            </a:r>
            <a:r>
              <a:rPr sz="800" spc="-15" dirty="0">
                <a:solidFill>
                  <a:srgbClr val="79787E"/>
                </a:solidFill>
                <a:latin typeface="Arial MT"/>
                <a:cs typeface="Arial MT"/>
              </a:rPr>
              <a:t>Persistent</a:t>
            </a:r>
            <a:r>
              <a:rPr sz="800" spc="100" dirty="0">
                <a:solidFill>
                  <a:srgbClr val="79787E"/>
                </a:solidFill>
                <a:latin typeface="Arial MT"/>
                <a:cs typeface="Arial MT"/>
              </a:rPr>
              <a:t> </a:t>
            </a:r>
            <a:r>
              <a:rPr sz="800" spc="-20" dirty="0">
                <a:solidFill>
                  <a:srgbClr val="79787E"/>
                </a:solidFill>
                <a:latin typeface="Arial MT"/>
                <a:cs typeface="Arial MT"/>
              </a:rPr>
              <a:t>Systems</a:t>
            </a:r>
            <a:endParaRPr sz="800" dirty="0">
              <a:latin typeface="Arial MT"/>
              <a:cs typeface="Arial MT"/>
            </a:endParaRPr>
          </a:p>
        </p:txBody>
      </p:sp>
    </p:spTree>
    <p:extLst>
      <p:ext uri="{BB962C8B-B14F-4D97-AF65-F5344CB8AC3E}">
        <p14:creationId xmlns:p14="http://schemas.microsoft.com/office/powerpoint/2010/main" val="17066484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1433047" y="6230111"/>
            <a:ext cx="390144" cy="359663"/>
          </a:xfrm>
          <a:prstGeom prst="rect">
            <a:avLst/>
          </a:prstGeom>
        </p:spPr>
      </p:pic>
      <p:sp>
        <p:nvSpPr>
          <p:cNvPr id="5" name="object 5"/>
          <p:cNvSpPr txBox="1">
            <a:spLocks noGrp="1"/>
          </p:cNvSpPr>
          <p:nvPr>
            <p:ph type="title"/>
          </p:nvPr>
        </p:nvSpPr>
        <p:spPr>
          <a:xfrm>
            <a:off x="1550917" y="104927"/>
            <a:ext cx="8872932" cy="444352"/>
          </a:xfrm>
          <a:prstGeom prst="rect">
            <a:avLst/>
          </a:prstGeom>
        </p:spPr>
        <p:txBody>
          <a:bodyPr vert="horz" wrap="square" lIns="0" tIns="13335" rIns="0" bIns="0" rtlCol="0">
            <a:spAutoFit/>
          </a:bodyPr>
          <a:lstStyle/>
          <a:p>
            <a:pPr marL="12700">
              <a:lnSpc>
                <a:spcPct val="100000"/>
              </a:lnSpc>
              <a:spcBef>
                <a:spcPts val="105"/>
              </a:spcBef>
            </a:pPr>
            <a:r>
              <a:rPr lang="en-US" sz="2800" b="1" u="sng" spc="10" dirty="0">
                <a:latin typeface="Arial"/>
                <a:cs typeface="Arial"/>
              </a:rPr>
              <a:t>ANALYTICS APPROACH &amp; WORKFLOW</a:t>
            </a:r>
            <a:endParaRPr lang="en-US" sz="2800" dirty="0">
              <a:latin typeface="Arial"/>
              <a:cs typeface="Arial"/>
            </a:endParaRPr>
          </a:p>
        </p:txBody>
      </p:sp>
      <p:sp>
        <p:nvSpPr>
          <p:cNvPr id="7" name="object 7"/>
          <p:cNvSpPr txBox="1"/>
          <p:nvPr/>
        </p:nvSpPr>
        <p:spPr>
          <a:xfrm>
            <a:off x="685800" y="842359"/>
            <a:ext cx="9753600" cy="1145826"/>
          </a:xfrm>
          <a:prstGeom prst="rect">
            <a:avLst/>
          </a:prstGeom>
        </p:spPr>
        <p:txBody>
          <a:bodyPr vert="horz" wrap="square" lIns="0" tIns="141605" rIns="0" bIns="0" rtlCol="0">
            <a:spAutoFit/>
          </a:bodyPr>
          <a:lstStyle/>
          <a:p>
            <a:pPr marL="298450" indent="-285750">
              <a:lnSpc>
                <a:spcPct val="100000"/>
              </a:lnSpc>
              <a:spcBef>
                <a:spcPts val="1115"/>
              </a:spcBef>
              <a:buFont typeface="Wingdings" panose="05000000000000000000" pitchFamily="2" charset="2"/>
              <a:buChar char="Ø"/>
            </a:pPr>
            <a:r>
              <a:rPr lang="en-US" sz="2800" dirty="0">
                <a:solidFill>
                  <a:schemeClr val="bg1"/>
                </a:solidFill>
                <a:cs typeface="Arial MT"/>
              </a:rPr>
              <a:t>How to predict the Attrition?</a:t>
            </a:r>
          </a:p>
          <a:p>
            <a:pPr marL="298450" indent="-285750">
              <a:lnSpc>
                <a:spcPct val="100000"/>
              </a:lnSpc>
              <a:spcBef>
                <a:spcPts val="1115"/>
              </a:spcBef>
              <a:buFont typeface="Wingdings" panose="05000000000000000000" pitchFamily="2" charset="2"/>
              <a:buChar char="Ø"/>
            </a:pPr>
            <a:endParaRPr lang="en-US" sz="2800" dirty="0">
              <a:solidFill>
                <a:schemeClr val="bg1"/>
              </a:solidFill>
              <a:cs typeface="Arial MT"/>
            </a:endParaRPr>
          </a:p>
        </p:txBody>
      </p:sp>
      <p:sp>
        <p:nvSpPr>
          <p:cNvPr id="33" name="object 33"/>
          <p:cNvSpPr txBox="1">
            <a:spLocks noGrp="1"/>
          </p:cNvSpPr>
          <p:nvPr>
            <p:ph type="sldNum" sz="quarter" idx="7"/>
          </p:nvPr>
        </p:nvSpPr>
        <p:spPr>
          <a:prstGeom prst="rect">
            <a:avLst/>
          </a:prstGeom>
        </p:spPr>
        <p:txBody>
          <a:bodyPr vert="horz" wrap="square" lIns="0" tIns="1905" rIns="0" bIns="0" rtlCol="0">
            <a:spAutoFit/>
          </a:bodyPr>
          <a:lstStyle/>
          <a:p>
            <a:pPr marL="38100">
              <a:lnSpc>
                <a:spcPct val="100000"/>
              </a:lnSpc>
              <a:spcBef>
                <a:spcPts val="15"/>
              </a:spcBef>
            </a:pPr>
            <a:fld id="{81D60167-4931-47E6-BA6A-407CBD079E47}" type="slidenum">
              <a:rPr spc="-5" dirty="0"/>
              <a:t>8</a:t>
            </a:fld>
            <a:endParaRPr spc="-5" dirty="0"/>
          </a:p>
        </p:txBody>
      </p:sp>
      <p:sp>
        <p:nvSpPr>
          <p:cNvPr id="8" name="object 32">
            <a:extLst>
              <a:ext uri="{FF2B5EF4-FFF2-40B4-BE49-F238E27FC236}">
                <a16:creationId xmlns:a16="http://schemas.microsoft.com/office/drawing/2014/main" id="{F817E953-1536-4975-890D-44C7A0C359B0}"/>
              </a:ext>
            </a:extLst>
          </p:cNvPr>
          <p:cNvSpPr txBox="1"/>
          <p:nvPr/>
        </p:nvSpPr>
        <p:spPr>
          <a:xfrm>
            <a:off x="347268" y="6345202"/>
            <a:ext cx="1811655" cy="125034"/>
          </a:xfrm>
          <a:prstGeom prst="rect">
            <a:avLst/>
          </a:prstGeom>
        </p:spPr>
        <p:txBody>
          <a:bodyPr vert="horz" wrap="square" lIns="0" tIns="1905" rIns="0" bIns="0" rtlCol="0">
            <a:spAutoFit/>
          </a:bodyPr>
          <a:lstStyle/>
          <a:p>
            <a:pPr marL="12700">
              <a:lnSpc>
                <a:spcPct val="100000"/>
              </a:lnSpc>
              <a:spcBef>
                <a:spcPts val="15"/>
              </a:spcBef>
            </a:pPr>
            <a:r>
              <a:rPr sz="800" spc="-10" dirty="0">
                <a:solidFill>
                  <a:srgbClr val="79787E"/>
                </a:solidFill>
                <a:latin typeface="Arial MT"/>
                <a:cs typeface="Arial MT"/>
              </a:rPr>
              <a:t>Confidential</a:t>
            </a:r>
            <a:r>
              <a:rPr sz="800" spc="95" dirty="0">
                <a:solidFill>
                  <a:srgbClr val="79787E"/>
                </a:solidFill>
                <a:latin typeface="Arial MT"/>
                <a:cs typeface="Arial MT"/>
              </a:rPr>
              <a:t> </a:t>
            </a:r>
            <a:r>
              <a:rPr sz="800" spc="-10" dirty="0">
                <a:solidFill>
                  <a:srgbClr val="79787E"/>
                </a:solidFill>
                <a:latin typeface="Arial MT"/>
                <a:cs typeface="Arial MT"/>
              </a:rPr>
              <a:t>©</a:t>
            </a:r>
            <a:r>
              <a:rPr sz="800" dirty="0">
                <a:solidFill>
                  <a:srgbClr val="79787E"/>
                </a:solidFill>
                <a:latin typeface="Arial MT"/>
                <a:cs typeface="Arial MT"/>
              </a:rPr>
              <a:t> </a:t>
            </a:r>
            <a:r>
              <a:rPr sz="800" spc="-15" dirty="0">
                <a:solidFill>
                  <a:srgbClr val="79787E"/>
                </a:solidFill>
                <a:latin typeface="Arial MT"/>
                <a:cs typeface="Arial MT"/>
              </a:rPr>
              <a:t>202</a:t>
            </a:r>
            <a:r>
              <a:rPr lang="en-US" sz="800" spc="-15" dirty="0">
                <a:solidFill>
                  <a:srgbClr val="79787E"/>
                </a:solidFill>
                <a:latin typeface="Arial MT"/>
                <a:cs typeface="Arial MT"/>
              </a:rPr>
              <a:t>2</a:t>
            </a:r>
            <a:r>
              <a:rPr sz="800" spc="80" dirty="0">
                <a:solidFill>
                  <a:srgbClr val="79787E"/>
                </a:solidFill>
                <a:latin typeface="Arial MT"/>
                <a:cs typeface="Arial MT"/>
              </a:rPr>
              <a:t> </a:t>
            </a:r>
            <a:r>
              <a:rPr sz="800" spc="-15" dirty="0">
                <a:solidFill>
                  <a:srgbClr val="79787E"/>
                </a:solidFill>
                <a:latin typeface="Arial MT"/>
                <a:cs typeface="Arial MT"/>
              </a:rPr>
              <a:t>Persistent</a:t>
            </a:r>
            <a:r>
              <a:rPr sz="800" spc="100" dirty="0">
                <a:solidFill>
                  <a:srgbClr val="79787E"/>
                </a:solidFill>
                <a:latin typeface="Arial MT"/>
                <a:cs typeface="Arial MT"/>
              </a:rPr>
              <a:t> </a:t>
            </a:r>
            <a:r>
              <a:rPr sz="800" spc="-20" dirty="0">
                <a:solidFill>
                  <a:srgbClr val="79787E"/>
                </a:solidFill>
                <a:latin typeface="Arial MT"/>
                <a:cs typeface="Arial MT"/>
              </a:rPr>
              <a:t>Systems</a:t>
            </a:r>
            <a:endParaRPr sz="800" dirty="0">
              <a:latin typeface="Arial MT"/>
              <a:cs typeface="Arial MT"/>
            </a:endParaRPr>
          </a:p>
        </p:txBody>
      </p:sp>
      <p:pic>
        <p:nvPicPr>
          <p:cNvPr id="9" name="Picture 8">
            <a:extLst>
              <a:ext uri="{FF2B5EF4-FFF2-40B4-BE49-F238E27FC236}">
                <a16:creationId xmlns:a16="http://schemas.microsoft.com/office/drawing/2014/main" id="{B157A254-A571-44FA-A66B-48BC83137475}"/>
              </a:ext>
            </a:extLst>
          </p:cNvPr>
          <p:cNvPicPr>
            <a:picLocks noChangeAspect="1"/>
          </p:cNvPicPr>
          <p:nvPr/>
        </p:nvPicPr>
        <p:blipFill>
          <a:blip r:embed="rId3"/>
          <a:stretch>
            <a:fillRect/>
          </a:stretch>
        </p:blipFill>
        <p:spPr>
          <a:xfrm>
            <a:off x="533400" y="1600200"/>
            <a:ext cx="10439400" cy="4123564"/>
          </a:xfrm>
          <a:prstGeom prst="rect">
            <a:avLst/>
          </a:prstGeom>
        </p:spPr>
      </p:pic>
      <p:sp>
        <p:nvSpPr>
          <p:cNvPr id="3" name="TextBox 2">
            <a:extLst>
              <a:ext uri="{FF2B5EF4-FFF2-40B4-BE49-F238E27FC236}">
                <a16:creationId xmlns:a16="http://schemas.microsoft.com/office/drawing/2014/main" id="{092D8508-6A55-4C9F-ACF1-AF4DC5D44FF3}"/>
              </a:ext>
            </a:extLst>
          </p:cNvPr>
          <p:cNvSpPr txBox="1"/>
          <p:nvPr/>
        </p:nvSpPr>
        <p:spPr>
          <a:xfrm>
            <a:off x="8820251" y="597932"/>
            <a:ext cx="2590800" cy="369332"/>
          </a:xfrm>
          <a:prstGeom prst="rect">
            <a:avLst/>
          </a:prstGeom>
          <a:noFill/>
        </p:spPr>
        <p:txBody>
          <a:bodyPr wrap="square" rtlCol="0">
            <a:spAutoFit/>
          </a:bodyPr>
          <a:lstStyle/>
          <a:p>
            <a:r>
              <a:rPr lang="en-US" u="sng" dirty="0">
                <a:solidFill>
                  <a:schemeClr val="accent6">
                    <a:lumMod val="75000"/>
                  </a:schemeClr>
                </a:solidFill>
                <a:hlinkClick r:id="rId4"/>
              </a:rPr>
              <a:t>EDA-</a:t>
            </a:r>
            <a:r>
              <a:rPr lang="en-US" u="sng" dirty="0" err="1">
                <a:solidFill>
                  <a:schemeClr val="accent6">
                    <a:lumMod val="75000"/>
                  </a:schemeClr>
                </a:solidFill>
                <a:hlinkClick r:id="rId4"/>
              </a:rPr>
              <a:t>Colab</a:t>
            </a:r>
            <a:r>
              <a:rPr lang="en-US" u="sng" dirty="0">
                <a:solidFill>
                  <a:schemeClr val="accent6">
                    <a:lumMod val="75000"/>
                  </a:schemeClr>
                </a:solidFill>
                <a:hlinkClick r:id="rId4"/>
              </a:rPr>
              <a:t>-Notebook</a:t>
            </a:r>
            <a:endParaRPr lang="en-IN" u="sng" dirty="0">
              <a:solidFill>
                <a:schemeClr val="accent6">
                  <a:lumMod val="75000"/>
                </a:schemeClr>
              </a:solidFill>
            </a:endParaRPr>
          </a:p>
        </p:txBody>
      </p:sp>
      <p:sp>
        <p:nvSpPr>
          <p:cNvPr id="4" name="TextBox 3">
            <a:extLst>
              <a:ext uri="{FF2B5EF4-FFF2-40B4-BE49-F238E27FC236}">
                <a16:creationId xmlns:a16="http://schemas.microsoft.com/office/drawing/2014/main" id="{3AD87DA7-AAF9-4B15-9226-3B5FCE802766}"/>
              </a:ext>
            </a:extLst>
          </p:cNvPr>
          <p:cNvSpPr txBox="1"/>
          <p:nvPr/>
        </p:nvSpPr>
        <p:spPr>
          <a:xfrm>
            <a:off x="9010046" y="194929"/>
            <a:ext cx="3212591" cy="369332"/>
          </a:xfrm>
          <a:prstGeom prst="rect">
            <a:avLst/>
          </a:prstGeom>
          <a:noFill/>
        </p:spPr>
        <p:txBody>
          <a:bodyPr wrap="square" rtlCol="0">
            <a:spAutoFit/>
          </a:bodyPr>
          <a:lstStyle/>
          <a:p>
            <a:r>
              <a:rPr lang="en-US" dirty="0">
                <a:solidFill>
                  <a:schemeClr val="accent6">
                    <a:lumMod val="75000"/>
                  </a:schemeClr>
                </a:solidFill>
              </a:rPr>
              <a:t>Notebook Links:</a:t>
            </a:r>
            <a:endParaRPr lang="en-IN" dirty="0">
              <a:solidFill>
                <a:schemeClr val="accent6">
                  <a:lumMod val="75000"/>
                </a:schemeClr>
              </a:solidFill>
            </a:endParaRPr>
          </a:p>
        </p:txBody>
      </p:sp>
      <p:sp>
        <p:nvSpPr>
          <p:cNvPr id="6" name="TextBox 5">
            <a:extLst>
              <a:ext uri="{FF2B5EF4-FFF2-40B4-BE49-F238E27FC236}">
                <a16:creationId xmlns:a16="http://schemas.microsoft.com/office/drawing/2014/main" id="{4CF6EA18-DC88-495E-B162-DFF49D34BDFA}"/>
              </a:ext>
            </a:extLst>
          </p:cNvPr>
          <p:cNvSpPr txBox="1"/>
          <p:nvPr/>
        </p:nvSpPr>
        <p:spPr>
          <a:xfrm>
            <a:off x="8915400" y="994119"/>
            <a:ext cx="1905000" cy="369332"/>
          </a:xfrm>
          <a:prstGeom prst="rect">
            <a:avLst/>
          </a:prstGeom>
          <a:noFill/>
        </p:spPr>
        <p:txBody>
          <a:bodyPr wrap="square" rtlCol="0">
            <a:spAutoFit/>
          </a:bodyPr>
          <a:lstStyle/>
          <a:p>
            <a:r>
              <a:rPr lang="en-US" dirty="0">
                <a:solidFill>
                  <a:schemeClr val="accent6">
                    <a:lumMod val="75000"/>
                  </a:schemeClr>
                </a:solidFill>
                <a:hlinkClick r:id="rId5"/>
              </a:rPr>
              <a:t>Python-Notebook</a:t>
            </a:r>
            <a:endParaRPr lang="en-IN" dirty="0">
              <a:solidFill>
                <a:schemeClr val="accent6">
                  <a:lumMod val="75000"/>
                </a:schemeClr>
              </a:solidFill>
            </a:endParaRPr>
          </a:p>
        </p:txBody>
      </p:sp>
    </p:spTree>
    <p:extLst>
      <p:ext uri="{BB962C8B-B14F-4D97-AF65-F5344CB8AC3E}">
        <p14:creationId xmlns:p14="http://schemas.microsoft.com/office/powerpoint/2010/main" val="40730827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1433047" y="6230111"/>
            <a:ext cx="390144" cy="359663"/>
          </a:xfrm>
          <a:prstGeom prst="rect">
            <a:avLst/>
          </a:prstGeom>
        </p:spPr>
      </p:pic>
      <p:sp>
        <p:nvSpPr>
          <p:cNvPr id="33" name="object 33"/>
          <p:cNvSpPr txBox="1">
            <a:spLocks noGrp="1"/>
          </p:cNvSpPr>
          <p:nvPr>
            <p:ph type="sldNum" sz="quarter" idx="7"/>
          </p:nvPr>
        </p:nvSpPr>
        <p:spPr>
          <a:xfrm>
            <a:off x="6032626" y="6345203"/>
            <a:ext cx="215774" cy="125034"/>
          </a:xfrm>
          <a:prstGeom prst="rect">
            <a:avLst/>
          </a:prstGeom>
        </p:spPr>
        <p:txBody>
          <a:bodyPr vert="horz" wrap="square" lIns="0" tIns="1905" rIns="0" bIns="0" rtlCol="0">
            <a:spAutoFit/>
          </a:bodyPr>
          <a:lstStyle/>
          <a:p>
            <a:pPr marL="38100">
              <a:lnSpc>
                <a:spcPct val="100000"/>
              </a:lnSpc>
              <a:spcBef>
                <a:spcPts val="15"/>
              </a:spcBef>
            </a:pPr>
            <a:fld id="{81D60167-4931-47E6-BA6A-407CBD079E47}" type="slidenum">
              <a:rPr spc="-5" dirty="0"/>
              <a:t>9</a:t>
            </a:fld>
            <a:endParaRPr spc="-5" dirty="0"/>
          </a:p>
        </p:txBody>
      </p:sp>
      <p:sp>
        <p:nvSpPr>
          <p:cNvPr id="6" name="object 32">
            <a:extLst>
              <a:ext uri="{FF2B5EF4-FFF2-40B4-BE49-F238E27FC236}">
                <a16:creationId xmlns:a16="http://schemas.microsoft.com/office/drawing/2014/main" id="{C4AF5FAD-7D90-43CF-9EC6-208639DEFE08}"/>
              </a:ext>
            </a:extLst>
          </p:cNvPr>
          <p:cNvSpPr txBox="1"/>
          <p:nvPr/>
        </p:nvSpPr>
        <p:spPr>
          <a:xfrm>
            <a:off x="347268" y="6345202"/>
            <a:ext cx="1811655" cy="125034"/>
          </a:xfrm>
          <a:prstGeom prst="rect">
            <a:avLst/>
          </a:prstGeom>
        </p:spPr>
        <p:txBody>
          <a:bodyPr vert="horz" wrap="square" lIns="0" tIns="1905" rIns="0" bIns="0" rtlCol="0">
            <a:spAutoFit/>
          </a:bodyPr>
          <a:lstStyle/>
          <a:p>
            <a:pPr marL="12700">
              <a:lnSpc>
                <a:spcPct val="100000"/>
              </a:lnSpc>
              <a:spcBef>
                <a:spcPts val="15"/>
              </a:spcBef>
            </a:pPr>
            <a:r>
              <a:rPr sz="800" spc="-10" dirty="0">
                <a:solidFill>
                  <a:srgbClr val="79787E"/>
                </a:solidFill>
                <a:latin typeface="Arial MT"/>
                <a:cs typeface="Arial MT"/>
              </a:rPr>
              <a:t>Confidential</a:t>
            </a:r>
            <a:r>
              <a:rPr sz="800" spc="95" dirty="0">
                <a:solidFill>
                  <a:srgbClr val="79787E"/>
                </a:solidFill>
                <a:latin typeface="Arial MT"/>
                <a:cs typeface="Arial MT"/>
              </a:rPr>
              <a:t> </a:t>
            </a:r>
            <a:r>
              <a:rPr sz="800" spc="-10" dirty="0">
                <a:solidFill>
                  <a:srgbClr val="79787E"/>
                </a:solidFill>
                <a:latin typeface="Arial MT"/>
                <a:cs typeface="Arial MT"/>
              </a:rPr>
              <a:t>©</a:t>
            </a:r>
            <a:r>
              <a:rPr sz="800" dirty="0">
                <a:solidFill>
                  <a:srgbClr val="79787E"/>
                </a:solidFill>
                <a:latin typeface="Arial MT"/>
                <a:cs typeface="Arial MT"/>
              </a:rPr>
              <a:t> </a:t>
            </a:r>
            <a:r>
              <a:rPr sz="800" spc="-15" dirty="0">
                <a:solidFill>
                  <a:srgbClr val="79787E"/>
                </a:solidFill>
                <a:latin typeface="Arial MT"/>
                <a:cs typeface="Arial MT"/>
              </a:rPr>
              <a:t>202</a:t>
            </a:r>
            <a:r>
              <a:rPr lang="en-US" sz="800" spc="-15" dirty="0">
                <a:solidFill>
                  <a:srgbClr val="79787E"/>
                </a:solidFill>
                <a:latin typeface="Arial MT"/>
                <a:cs typeface="Arial MT"/>
              </a:rPr>
              <a:t>2</a:t>
            </a:r>
            <a:r>
              <a:rPr sz="800" spc="80" dirty="0">
                <a:solidFill>
                  <a:srgbClr val="79787E"/>
                </a:solidFill>
                <a:latin typeface="Arial MT"/>
                <a:cs typeface="Arial MT"/>
              </a:rPr>
              <a:t> </a:t>
            </a:r>
            <a:r>
              <a:rPr sz="800" spc="-15" dirty="0">
                <a:solidFill>
                  <a:srgbClr val="79787E"/>
                </a:solidFill>
                <a:latin typeface="Arial MT"/>
                <a:cs typeface="Arial MT"/>
              </a:rPr>
              <a:t>Persistent</a:t>
            </a:r>
            <a:r>
              <a:rPr sz="800" spc="100" dirty="0">
                <a:solidFill>
                  <a:srgbClr val="79787E"/>
                </a:solidFill>
                <a:latin typeface="Arial MT"/>
                <a:cs typeface="Arial MT"/>
              </a:rPr>
              <a:t> </a:t>
            </a:r>
            <a:r>
              <a:rPr sz="800" spc="-20" dirty="0">
                <a:solidFill>
                  <a:srgbClr val="79787E"/>
                </a:solidFill>
                <a:latin typeface="Arial MT"/>
                <a:cs typeface="Arial MT"/>
              </a:rPr>
              <a:t>Systems</a:t>
            </a:r>
            <a:endParaRPr sz="800" dirty="0">
              <a:latin typeface="Arial MT"/>
              <a:cs typeface="Arial MT"/>
            </a:endParaRPr>
          </a:p>
        </p:txBody>
      </p:sp>
      <p:pic>
        <p:nvPicPr>
          <p:cNvPr id="4" name="Picture 3">
            <a:extLst>
              <a:ext uri="{FF2B5EF4-FFF2-40B4-BE49-F238E27FC236}">
                <a16:creationId xmlns:a16="http://schemas.microsoft.com/office/drawing/2014/main" id="{143ADD9A-484A-4E9F-915F-7F5101A6E892}"/>
              </a:ext>
            </a:extLst>
          </p:cNvPr>
          <p:cNvPicPr>
            <a:picLocks noChangeAspect="1"/>
          </p:cNvPicPr>
          <p:nvPr/>
        </p:nvPicPr>
        <p:blipFill>
          <a:blip r:embed="rId3"/>
          <a:stretch>
            <a:fillRect/>
          </a:stretch>
        </p:blipFill>
        <p:spPr>
          <a:xfrm>
            <a:off x="192578" y="977230"/>
            <a:ext cx="5895307" cy="2743199"/>
          </a:xfrm>
          <a:prstGeom prst="rect">
            <a:avLst/>
          </a:prstGeom>
        </p:spPr>
      </p:pic>
      <p:pic>
        <p:nvPicPr>
          <p:cNvPr id="2056" name="Picture 8" descr="IBM&amp;amp;#39;s Watson Predicted to Reach 1 Billion People by Q4 2017 - ETCentric">
            <a:extLst>
              <a:ext uri="{FF2B5EF4-FFF2-40B4-BE49-F238E27FC236}">
                <a16:creationId xmlns:a16="http://schemas.microsoft.com/office/drawing/2014/main" id="{C190362B-B754-43D9-9C32-CE103FD4031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06172" y="977230"/>
            <a:ext cx="3210855" cy="1765970"/>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AutoAI &amp; Machine Learning - IBM MediaCenter">
            <a:extLst>
              <a:ext uri="{FF2B5EF4-FFF2-40B4-BE49-F238E27FC236}">
                <a16:creationId xmlns:a16="http://schemas.microsoft.com/office/drawing/2014/main" id="{0642E29D-34C9-41BA-8849-3700E989173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90385" y="970601"/>
            <a:ext cx="2232806" cy="1254553"/>
          </a:xfrm>
          <a:prstGeom prst="rect">
            <a:avLst/>
          </a:prstGeom>
          <a:noFill/>
          <a:extLst>
            <a:ext uri="{909E8E84-426E-40DD-AFC4-6F175D3DCCD1}">
              <a14:hiddenFill xmlns:a14="http://schemas.microsoft.com/office/drawing/2010/main">
                <a:solidFill>
                  <a:srgbClr val="FFFFFF"/>
                </a:solidFill>
              </a14:hiddenFill>
            </a:ext>
          </a:extLst>
        </p:spPr>
      </p:pic>
      <p:sp>
        <p:nvSpPr>
          <p:cNvPr id="10" name="object 5">
            <a:extLst>
              <a:ext uri="{FF2B5EF4-FFF2-40B4-BE49-F238E27FC236}">
                <a16:creationId xmlns:a16="http://schemas.microsoft.com/office/drawing/2014/main" id="{3B670B3D-CD62-481F-BB58-D443282F610E}"/>
              </a:ext>
            </a:extLst>
          </p:cNvPr>
          <p:cNvSpPr txBox="1">
            <a:spLocks noGrp="1"/>
          </p:cNvSpPr>
          <p:nvPr>
            <p:ph type="title"/>
          </p:nvPr>
        </p:nvSpPr>
        <p:spPr>
          <a:xfrm>
            <a:off x="4114800" y="165587"/>
            <a:ext cx="8872932" cy="444352"/>
          </a:xfrm>
          <a:prstGeom prst="rect">
            <a:avLst/>
          </a:prstGeom>
        </p:spPr>
        <p:txBody>
          <a:bodyPr vert="horz" wrap="square" lIns="0" tIns="13335" rIns="0" bIns="0" rtlCol="0">
            <a:spAutoFit/>
          </a:bodyPr>
          <a:lstStyle/>
          <a:p>
            <a:pPr marL="12700">
              <a:lnSpc>
                <a:spcPct val="100000"/>
              </a:lnSpc>
              <a:spcBef>
                <a:spcPts val="105"/>
              </a:spcBef>
            </a:pPr>
            <a:r>
              <a:rPr lang="en-US" sz="2800" b="1" u="sng" spc="10" dirty="0">
                <a:latin typeface="Arial"/>
                <a:cs typeface="Arial"/>
              </a:rPr>
              <a:t>TECHNOLOGIES USED</a:t>
            </a:r>
            <a:endParaRPr lang="en-US" sz="2800" dirty="0">
              <a:latin typeface="Arial"/>
              <a:cs typeface="Arial"/>
            </a:endParaRPr>
          </a:p>
        </p:txBody>
      </p:sp>
      <p:pic>
        <p:nvPicPr>
          <p:cNvPr id="1026" name="Picture 2" descr="Structure your code better in Google Colab with Text and Code Cells | by  Mitesh Parmar | Medium">
            <a:extLst>
              <a:ext uri="{FF2B5EF4-FFF2-40B4-BE49-F238E27FC236}">
                <a16:creationId xmlns:a16="http://schemas.microsoft.com/office/drawing/2014/main" id="{124903D1-8FB9-46A4-A68E-A86FAFA75E89}"/>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530901" y="2438400"/>
            <a:ext cx="2438400" cy="108318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Flask Language Detector App. How to build a simple flask app that… | by  Melody Zap | Analytics Vidhya | Medium">
            <a:extLst>
              <a:ext uri="{FF2B5EF4-FFF2-40B4-BE49-F238E27FC236}">
                <a16:creationId xmlns:a16="http://schemas.microsoft.com/office/drawing/2014/main" id="{98114829-38F9-4A52-A4AB-2BFF6E45F2D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77000" y="3110491"/>
            <a:ext cx="2356973" cy="214788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A991D02-3899-4B4F-9F84-A15CFFBB3590}"/>
              </a:ext>
            </a:extLst>
          </p:cNvPr>
          <p:cNvPicPr>
            <a:picLocks noChangeAspect="1"/>
          </p:cNvPicPr>
          <p:nvPr/>
        </p:nvPicPr>
        <p:blipFill>
          <a:blip r:embed="rId8"/>
          <a:stretch>
            <a:fillRect/>
          </a:stretch>
        </p:blipFill>
        <p:spPr>
          <a:xfrm>
            <a:off x="9092475" y="3734830"/>
            <a:ext cx="1657626" cy="1717181"/>
          </a:xfrm>
          <a:prstGeom prst="rect">
            <a:avLst/>
          </a:prstGeom>
        </p:spPr>
      </p:pic>
      <p:pic>
        <p:nvPicPr>
          <p:cNvPr id="1030" name="Picture 6" descr="IBM Cloud Paks can make enterprises dance | by Banu Parasuraman | Medium">
            <a:extLst>
              <a:ext uri="{FF2B5EF4-FFF2-40B4-BE49-F238E27FC236}">
                <a16:creationId xmlns:a16="http://schemas.microsoft.com/office/drawing/2014/main" id="{782B2865-07E3-4946-B412-1106032B736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57200" y="3886200"/>
            <a:ext cx="4876800" cy="21478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689919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FC5F07"/>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388</TotalTime>
  <Words>1278</Words>
  <Application>Microsoft Office PowerPoint</Application>
  <PresentationFormat>Widescreen</PresentationFormat>
  <Paragraphs>193</Paragraphs>
  <Slides>34</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34</vt:i4>
      </vt:variant>
    </vt:vector>
  </HeadingPairs>
  <TitlesOfParts>
    <vt:vector size="40" baseType="lpstr">
      <vt:lpstr>Arial</vt:lpstr>
      <vt:lpstr>Arial MT</vt:lpstr>
      <vt:lpstr>Calibri</vt:lpstr>
      <vt:lpstr>Times New Roman</vt:lpstr>
      <vt:lpstr>Wingdings</vt:lpstr>
      <vt:lpstr>Office Theme</vt:lpstr>
      <vt:lpstr>Team EarlyBirds:  HR Attrition Prediction System</vt:lpstr>
      <vt:lpstr>OUTLINE</vt:lpstr>
      <vt:lpstr>   PROBLEM STATEMENT</vt:lpstr>
      <vt:lpstr>   OBJECTIVE AND SCOPE OF THE PROJECT </vt:lpstr>
      <vt:lpstr>DATA SOURCES</vt:lpstr>
      <vt:lpstr>FUNCTIONALITY &amp; BLOCK DIAGRAM </vt:lpstr>
      <vt:lpstr>ARCHITECTURE DIAGRAM</vt:lpstr>
      <vt:lpstr>ANALYTICS APPROACH &amp; WORKFLOW</vt:lpstr>
      <vt:lpstr>TECHNOLOGIES USED</vt:lpstr>
      <vt:lpstr>Demo</vt:lpstr>
      <vt:lpstr>WORKFLOW</vt:lpstr>
      <vt:lpstr>PowerPoint Presentation</vt:lpstr>
      <vt:lpstr>PREDICTION AND RESULT</vt:lpstr>
      <vt:lpstr>PREDICTION AND RESULT</vt:lpstr>
      <vt:lpstr>PREDICTION AND RESULT</vt:lpstr>
      <vt:lpstr>PREDICTION AND RESULT</vt:lpstr>
      <vt:lpstr>PREDICTION AND RESULT</vt:lpstr>
      <vt:lpstr>PREDICTION AND RESULT</vt:lpstr>
      <vt:lpstr>PREDICTION AND RESULT</vt:lpstr>
      <vt:lpstr>PREDICTION AND RESULT</vt:lpstr>
      <vt:lpstr>INTEGRATION</vt:lpstr>
      <vt:lpstr>INTEGRATION</vt:lpstr>
      <vt:lpstr>INTEGRATION</vt:lpstr>
      <vt:lpstr>PREDICTION AND RESULT</vt:lpstr>
      <vt:lpstr>PREDICTION AND RESULT</vt:lpstr>
      <vt:lpstr>PREDICTION AND RESULT</vt:lpstr>
      <vt:lpstr>PREDICTION AND RESULT</vt:lpstr>
      <vt:lpstr>PREDICTION AND RESULT</vt:lpstr>
      <vt:lpstr>Live &amp; Dynamic Dashboard</vt:lpstr>
      <vt:lpstr>Easy-to-use Application</vt:lpstr>
      <vt:lpstr>BUSINESS VALUE &amp; FUNCTIONALITIES</vt:lpstr>
      <vt:lpstr>RESEARCH</vt:lpstr>
      <vt:lpstr>User Experience</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Using federated learning to address COVID-19 pandemic</dc:title>
  <dc:creator>Amogh Tarcar</dc:creator>
  <cp:lastModifiedBy>yogi gone</cp:lastModifiedBy>
  <cp:revision>93</cp:revision>
  <dcterms:created xsi:type="dcterms:W3CDTF">2022-03-09T07:11:48Z</dcterms:created>
  <dcterms:modified xsi:type="dcterms:W3CDTF">2022-03-10T07:31:34Z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2020-12-09T00:00:00Z</vt:filetime>
  </property>
  <property fmtid="{D5CDD505-2E9C-101B-9397-08002B2CF9AE}" pid="3" name="Creator">
    <vt:lpwstr>Microsoft® PowerPoint® for Office 365</vt:lpwstr>
  </property>
  <property fmtid="{D5CDD505-2E9C-101B-9397-08002B2CF9AE}" pid="4" name="LastSaved">
    <vt:filetime>2022-03-09T00:00:00Z</vt:filetime>
  </property>
</Properties>
</file>